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  <p:sldMasterId id="2147483678" r:id="rId2"/>
  </p:sldMasterIdLst>
  <p:notesMasterIdLst>
    <p:notesMasterId r:id="rId17"/>
  </p:notesMasterIdLst>
  <p:sldIdLst>
    <p:sldId id="260" r:id="rId3"/>
    <p:sldId id="256" r:id="rId4"/>
    <p:sldId id="264" r:id="rId5"/>
    <p:sldId id="265" r:id="rId6"/>
    <p:sldId id="266" r:id="rId7"/>
    <p:sldId id="276" r:id="rId8"/>
    <p:sldId id="268" r:id="rId9"/>
    <p:sldId id="269" r:id="rId10"/>
    <p:sldId id="270" r:id="rId11"/>
    <p:sldId id="277" r:id="rId12"/>
    <p:sldId id="272" r:id="rId13"/>
    <p:sldId id="273" r:id="rId14"/>
    <p:sldId id="274" r:id="rId15"/>
    <p:sldId id="275" r:id="rId16"/>
  </p:sldIdLst>
  <p:sldSz cx="9144000" cy="5715000" type="screen16x1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736B4A"/>
    <a:srgbClr val="5221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264" autoAdjust="0"/>
    <p:restoredTop sz="94643" autoAdjust="0"/>
  </p:normalViewPr>
  <p:slideViewPr>
    <p:cSldViewPr snapToGrid="0" snapToObjects="1" showGuides="1">
      <p:cViewPr varScale="1">
        <p:scale>
          <a:sx n="146" d="100"/>
          <a:sy n="146" d="100"/>
        </p:scale>
        <p:origin x="-114" y="-210"/>
      </p:cViewPr>
      <p:guideLst>
        <p:guide orient="horz" pos="193"/>
        <p:guide pos="55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C9262-5945-4CDE-9219-F44BE23CA6C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700047C5-3D53-42A9-97AD-AB7CC2F9AAFE}">
      <dgm:prSet custT="1"/>
      <dgm:spPr>
        <a:solidFill>
          <a:srgbClr val="BAC416"/>
        </a:solidFill>
        <a:ln>
          <a:noFill/>
        </a:ln>
      </dgm:spPr>
      <dgm:t>
        <a:bodyPr/>
        <a:lstStyle/>
        <a:p>
          <a:pPr rtl="0"/>
          <a:r>
            <a:rPr lang="nl-BE" sz="1400" b="1" dirty="0" smtClean="0">
              <a:solidFill>
                <a:srgbClr val="FFFFFF"/>
              </a:solidFill>
            </a:rPr>
            <a:t>Means</a:t>
          </a:r>
          <a:r>
            <a:rPr lang="nl-BE" sz="1600" b="1" dirty="0" smtClean="0">
              <a:solidFill>
                <a:srgbClr val="FFFFFF"/>
              </a:solidFill>
            </a:rPr>
            <a:t> </a:t>
          </a:r>
          <a:endParaRPr lang="nl-BE" sz="1600" b="1" dirty="0">
            <a:solidFill>
              <a:srgbClr val="FFFFFF"/>
            </a:solidFill>
          </a:endParaRPr>
        </a:p>
      </dgm:t>
    </dgm:pt>
    <dgm:pt modelId="{F8DBD587-DDBA-4882-8420-638ED3E73DFE}" type="parTrans" cxnId="{33981BAA-41F3-4BB5-944C-F8A38C76D028}">
      <dgm:prSet/>
      <dgm:spPr/>
      <dgm:t>
        <a:bodyPr/>
        <a:lstStyle/>
        <a:p>
          <a:endParaRPr lang="nl-BE" sz="1600"/>
        </a:p>
      </dgm:t>
    </dgm:pt>
    <dgm:pt modelId="{25B349B8-360E-4B00-BCF2-7C1B3D19037B}" type="sibTrans" cxnId="{33981BAA-41F3-4BB5-944C-F8A38C76D028}">
      <dgm:prSet/>
      <dgm:spPr/>
      <dgm:t>
        <a:bodyPr/>
        <a:lstStyle/>
        <a:p>
          <a:endParaRPr lang="nl-BE" sz="1600"/>
        </a:p>
      </dgm:t>
    </dgm:pt>
    <dgm:pt modelId="{C37AD157-4DC0-40E4-9024-57FFBE7E772A}">
      <dgm:prSet custT="1"/>
      <dgm:spPr>
        <a:solidFill>
          <a:srgbClr val="BAC416"/>
        </a:solidFill>
        <a:ln>
          <a:noFill/>
        </a:ln>
      </dgm:spPr>
      <dgm:t>
        <a:bodyPr/>
        <a:lstStyle/>
        <a:p>
          <a:pPr rtl="0"/>
          <a:r>
            <a:rPr lang="nl-BE" sz="1400" b="1" dirty="0" smtClean="0">
              <a:solidFill>
                <a:srgbClr val="FFFFFF"/>
              </a:solidFill>
            </a:rPr>
            <a:t>Activities</a:t>
          </a:r>
          <a:endParaRPr lang="nl-BE" sz="1400" b="1" dirty="0">
            <a:solidFill>
              <a:srgbClr val="FFFFFF"/>
            </a:solidFill>
          </a:endParaRPr>
        </a:p>
      </dgm:t>
    </dgm:pt>
    <dgm:pt modelId="{EB44147D-1643-4E5A-B4EA-39687227644E}" type="parTrans" cxnId="{BC3429DD-D82E-4EB4-A233-12A36631C2D5}">
      <dgm:prSet/>
      <dgm:spPr/>
      <dgm:t>
        <a:bodyPr/>
        <a:lstStyle/>
        <a:p>
          <a:endParaRPr lang="nl-BE" sz="1600"/>
        </a:p>
      </dgm:t>
    </dgm:pt>
    <dgm:pt modelId="{52FB0154-FCAE-4FEA-BB29-AA47F5AC96D5}" type="sibTrans" cxnId="{BC3429DD-D82E-4EB4-A233-12A36631C2D5}">
      <dgm:prSet/>
      <dgm:spPr/>
      <dgm:t>
        <a:bodyPr/>
        <a:lstStyle/>
        <a:p>
          <a:endParaRPr lang="nl-BE" sz="1600"/>
        </a:p>
      </dgm:t>
    </dgm:pt>
    <dgm:pt modelId="{EF7F1691-64DC-4E7E-A82D-41BEF0592D47}">
      <dgm:prSet custT="1"/>
      <dgm:spPr>
        <a:solidFill>
          <a:srgbClr val="BAC416"/>
        </a:solidFill>
        <a:ln>
          <a:noFill/>
        </a:ln>
      </dgm:spPr>
      <dgm:t>
        <a:bodyPr/>
        <a:lstStyle/>
        <a:p>
          <a:pPr rtl="0"/>
          <a:r>
            <a:rPr lang="nl-BE" sz="1400" b="1" dirty="0" smtClean="0">
              <a:solidFill>
                <a:srgbClr val="FFFFFF"/>
              </a:solidFill>
            </a:rPr>
            <a:t>Direct output</a:t>
          </a:r>
          <a:endParaRPr lang="nl-BE" sz="1400" b="1" dirty="0">
            <a:solidFill>
              <a:srgbClr val="FFFFFF"/>
            </a:solidFill>
          </a:endParaRPr>
        </a:p>
      </dgm:t>
    </dgm:pt>
    <dgm:pt modelId="{B49D29C0-B1D1-4E57-9EE7-E64474F96F72}" type="parTrans" cxnId="{76264363-F864-459F-9F88-A2F233076260}">
      <dgm:prSet/>
      <dgm:spPr/>
      <dgm:t>
        <a:bodyPr/>
        <a:lstStyle/>
        <a:p>
          <a:endParaRPr lang="nl-BE" sz="1600"/>
        </a:p>
      </dgm:t>
    </dgm:pt>
    <dgm:pt modelId="{A66A0DAD-1141-4D9F-A93A-9F3FE9558E7C}" type="sibTrans" cxnId="{76264363-F864-459F-9F88-A2F233076260}">
      <dgm:prSet/>
      <dgm:spPr/>
      <dgm:t>
        <a:bodyPr/>
        <a:lstStyle/>
        <a:p>
          <a:endParaRPr lang="nl-BE" sz="1600"/>
        </a:p>
      </dgm:t>
    </dgm:pt>
    <dgm:pt modelId="{BD0DC174-E5D4-420B-A32F-D2AEB21E9584}">
      <dgm:prSet custT="1"/>
      <dgm:spPr>
        <a:solidFill>
          <a:srgbClr val="BAC416"/>
        </a:solidFill>
        <a:ln>
          <a:noFill/>
        </a:ln>
      </dgm:spPr>
      <dgm:t>
        <a:bodyPr/>
        <a:lstStyle/>
        <a:p>
          <a:pPr rtl="0"/>
          <a:r>
            <a:rPr lang="nl-BE" sz="1400" b="1" dirty="0" smtClean="0">
              <a:solidFill>
                <a:srgbClr val="FFFFFF"/>
              </a:solidFill>
            </a:rPr>
            <a:t>Impact</a:t>
          </a:r>
          <a:endParaRPr lang="nl-BE" sz="1400" b="1" dirty="0">
            <a:solidFill>
              <a:srgbClr val="FFFFFF"/>
            </a:solidFill>
          </a:endParaRPr>
        </a:p>
      </dgm:t>
    </dgm:pt>
    <dgm:pt modelId="{9EE37E05-AF72-4FCE-9DF4-3E265C4A7081}" type="parTrans" cxnId="{090A2D36-7791-4ABD-BEF8-6409B0D5BF4C}">
      <dgm:prSet/>
      <dgm:spPr/>
      <dgm:t>
        <a:bodyPr/>
        <a:lstStyle/>
        <a:p>
          <a:endParaRPr lang="nl-BE" sz="1600"/>
        </a:p>
      </dgm:t>
    </dgm:pt>
    <dgm:pt modelId="{1F582A18-D66B-4C4C-B482-55A97C504EF0}" type="sibTrans" cxnId="{090A2D36-7791-4ABD-BEF8-6409B0D5BF4C}">
      <dgm:prSet/>
      <dgm:spPr/>
      <dgm:t>
        <a:bodyPr/>
        <a:lstStyle/>
        <a:p>
          <a:endParaRPr lang="nl-BE" sz="1600"/>
        </a:p>
      </dgm:t>
    </dgm:pt>
    <dgm:pt modelId="{F847AC4B-4694-432B-8DC8-5B7A406D369D}">
      <dgm:prSet custT="1"/>
      <dgm:spPr>
        <a:solidFill>
          <a:srgbClr val="BAC416"/>
        </a:solidFill>
        <a:ln>
          <a:noFill/>
        </a:ln>
      </dgm:spPr>
      <dgm:t>
        <a:bodyPr/>
        <a:lstStyle/>
        <a:p>
          <a:pPr rtl="0"/>
          <a:r>
            <a:rPr lang="nl-BE" sz="1400" b="1" dirty="0" smtClean="0">
              <a:solidFill>
                <a:srgbClr val="FFFFFF"/>
              </a:solidFill>
            </a:rPr>
            <a:t>Outcome / effect</a:t>
          </a:r>
          <a:endParaRPr lang="nl-BE" sz="1400" b="1" dirty="0">
            <a:solidFill>
              <a:srgbClr val="FFFFFF"/>
            </a:solidFill>
          </a:endParaRPr>
        </a:p>
      </dgm:t>
    </dgm:pt>
    <dgm:pt modelId="{A22439D4-2078-4471-8FFF-BF51CFD7083A}" type="parTrans" cxnId="{95BA6B58-3D0D-43DE-9972-5C86BFE6EACF}">
      <dgm:prSet/>
      <dgm:spPr/>
      <dgm:t>
        <a:bodyPr/>
        <a:lstStyle/>
        <a:p>
          <a:endParaRPr lang="nl-BE" sz="1600"/>
        </a:p>
      </dgm:t>
    </dgm:pt>
    <dgm:pt modelId="{C11C240B-2EF6-4BE2-B23C-0F098BB011CE}" type="sibTrans" cxnId="{95BA6B58-3D0D-43DE-9972-5C86BFE6EACF}">
      <dgm:prSet/>
      <dgm:spPr/>
      <dgm:t>
        <a:bodyPr/>
        <a:lstStyle/>
        <a:p>
          <a:endParaRPr lang="nl-BE" sz="1600"/>
        </a:p>
      </dgm:t>
    </dgm:pt>
    <dgm:pt modelId="{102BC36D-9875-4684-83C4-AB10ACE0464F}" type="pres">
      <dgm:prSet presAssocID="{472C9262-5945-4CDE-9219-F44BE23CA6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87B87BF1-E155-4056-8A5C-B1BFF763862F}" type="pres">
      <dgm:prSet presAssocID="{700047C5-3D53-42A9-97AD-AB7CC2F9AAFE}" presName="parTxOnly" presStyleLbl="node1" presStyleIdx="0" presStyleCnt="5" custScaleX="120631" custScaleY="1162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5F9EA3B3-93C2-48A5-A366-7565C9DCC771}" type="pres">
      <dgm:prSet presAssocID="{25B349B8-360E-4B00-BCF2-7C1B3D19037B}" presName="parTxOnlySpace" presStyleCnt="0"/>
      <dgm:spPr/>
    </dgm:pt>
    <dgm:pt modelId="{21796184-DF11-4F7E-B8AF-D832342645D6}" type="pres">
      <dgm:prSet presAssocID="{C37AD157-4DC0-40E4-9024-57FFBE7E772A}" presName="parTxOnly" presStyleLbl="node1" presStyleIdx="1" presStyleCnt="5" custScaleX="130598" custScaleY="1162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D386A7B-54E9-4853-A038-A59989A5C9A2}" type="pres">
      <dgm:prSet presAssocID="{52FB0154-FCAE-4FEA-BB29-AA47F5AC96D5}" presName="parTxOnlySpace" presStyleCnt="0"/>
      <dgm:spPr/>
    </dgm:pt>
    <dgm:pt modelId="{DDFB1C16-833B-4EB2-A601-5D54F8C4E142}" type="pres">
      <dgm:prSet presAssocID="{EF7F1691-64DC-4E7E-A82D-41BEF0592D47}" presName="parTxOnly" presStyleLbl="node1" presStyleIdx="2" presStyleCnt="5" custScaleX="121531" custScaleY="1162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3D6C12AA-4D00-4015-A4D2-9D0E8F085F0B}" type="pres">
      <dgm:prSet presAssocID="{A66A0DAD-1141-4D9F-A93A-9F3FE9558E7C}" presName="parTxOnlySpace" presStyleCnt="0"/>
      <dgm:spPr/>
    </dgm:pt>
    <dgm:pt modelId="{61764609-B2EB-40A5-B7A5-E264EDD730F6}" type="pres">
      <dgm:prSet presAssocID="{BD0DC174-E5D4-420B-A32F-D2AEB21E9584}" presName="parTxOnly" presStyleLbl="node1" presStyleIdx="3" presStyleCnt="5" custScaleX="131139" custScaleY="1162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FA42542-4ECA-43B3-9A31-86C079773D09}" type="pres">
      <dgm:prSet presAssocID="{1F582A18-D66B-4C4C-B482-55A97C504EF0}" presName="parTxOnlySpace" presStyleCnt="0"/>
      <dgm:spPr/>
    </dgm:pt>
    <dgm:pt modelId="{79728B0F-90C6-47B5-A63E-C647220245E7}" type="pres">
      <dgm:prSet presAssocID="{F847AC4B-4694-432B-8DC8-5B7A406D369D}" presName="parTxOnly" presStyleLbl="node1" presStyleIdx="4" presStyleCnt="5" custScaleX="135283" custScaleY="1162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BC3429DD-D82E-4EB4-A233-12A36631C2D5}" srcId="{472C9262-5945-4CDE-9219-F44BE23CA6C9}" destId="{C37AD157-4DC0-40E4-9024-57FFBE7E772A}" srcOrd="1" destOrd="0" parTransId="{EB44147D-1643-4E5A-B4EA-39687227644E}" sibTransId="{52FB0154-FCAE-4FEA-BB29-AA47F5AC96D5}"/>
    <dgm:cxn modelId="{C92FB185-B22B-4DC0-986A-9A277083D9EB}" type="presOf" srcId="{700047C5-3D53-42A9-97AD-AB7CC2F9AAFE}" destId="{87B87BF1-E155-4056-8A5C-B1BFF763862F}" srcOrd="0" destOrd="0" presId="urn:microsoft.com/office/officeart/2005/8/layout/chevron1"/>
    <dgm:cxn modelId="{511F258F-DB8D-463E-B630-88F1942A6246}" type="presOf" srcId="{C37AD157-4DC0-40E4-9024-57FFBE7E772A}" destId="{21796184-DF11-4F7E-B8AF-D832342645D6}" srcOrd="0" destOrd="0" presId="urn:microsoft.com/office/officeart/2005/8/layout/chevron1"/>
    <dgm:cxn modelId="{33981BAA-41F3-4BB5-944C-F8A38C76D028}" srcId="{472C9262-5945-4CDE-9219-F44BE23CA6C9}" destId="{700047C5-3D53-42A9-97AD-AB7CC2F9AAFE}" srcOrd="0" destOrd="0" parTransId="{F8DBD587-DDBA-4882-8420-638ED3E73DFE}" sibTransId="{25B349B8-360E-4B00-BCF2-7C1B3D19037B}"/>
    <dgm:cxn modelId="{76264363-F864-459F-9F88-A2F233076260}" srcId="{472C9262-5945-4CDE-9219-F44BE23CA6C9}" destId="{EF7F1691-64DC-4E7E-A82D-41BEF0592D47}" srcOrd="2" destOrd="0" parTransId="{B49D29C0-B1D1-4E57-9EE7-E64474F96F72}" sibTransId="{A66A0DAD-1141-4D9F-A93A-9F3FE9558E7C}"/>
    <dgm:cxn modelId="{14548808-DAA3-45BF-9484-BD18A447F659}" type="presOf" srcId="{472C9262-5945-4CDE-9219-F44BE23CA6C9}" destId="{102BC36D-9875-4684-83C4-AB10ACE0464F}" srcOrd="0" destOrd="0" presId="urn:microsoft.com/office/officeart/2005/8/layout/chevron1"/>
    <dgm:cxn modelId="{6E09AE8C-269D-4430-BDFA-7E11CA5D201D}" type="presOf" srcId="{F847AC4B-4694-432B-8DC8-5B7A406D369D}" destId="{79728B0F-90C6-47B5-A63E-C647220245E7}" srcOrd="0" destOrd="0" presId="urn:microsoft.com/office/officeart/2005/8/layout/chevron1"/>
    <dgm:cxn modelId="{95BA6B58-3D0D-43DE-9972-5C86BFE6EACF}" srcId="{472C9262-5945-4CDE-9219-F44BE23CA6C9}" destId="{F847AC4B-4694-432B-8DC8-5B7A406D369D}" srcOrd="4" destOrd="0" parTransId="{A22439D4-2078-4471-8FFF-BF51CFD7083A}" sibTransId="{C11C240B-2EF6-4BE2-B23C-0F098BB011CE}"/>
    <dgm:cxn modelId="{090A2D36-7791-4ABD-BEF8-6409B0D5BF4C}" srcId="{472C9262-5945-4CDE-9219-F44BE23CA6C9}" destId="{BD0DC174-E5D4-420B-A32F-D2AEB21E9584}" srcOrd="3" destOrd="0" parTransId="{9EE37E05-AF72-4FCE-9DF4-3E265C4A7081}" sibTransId="{1F582A18-D66B-4C4C-B482-55A97C504EF0}"/>
    <dgm:cxn modelId="{B0954080-5FC5-4882-B5E6-CFD5D9656088}" type="presOf" srcId="{EF7F1691-64DC-4E7E-A82D-41BEF0592D47}" destId="{DDFB1C16-833B-4EB2-A601-5D54F8C4E142}" srcOrd="0" destOrd="0" presId="urn:microsoft.com/office/officeart/2005/8/layout/chevron1"/>
    <dgm:cxn modelId="{E9C6576A-5DD0-4A11-BCC8-D936176C4ABC}" type="presOf" srcId="{BD0DC174-E5D4-420B-A32F-D2AEB21E9584}" destId="{61764609-B2EB-40A5-B7A5-E264EDD730F6}" srcOrd="0" destOrd="0" presId="urn:microsoft.com/office/officeart/2005/8/layout/chevron1"/>
    <dgm:cxn modelId="{9E140DB8-1557-4F08-9631-F5B996CE039D}" type="presParOf" srcId="{102BC36D-9875-4684-83C4-AB10ACE0464F}" destId="{87B87BF1-E155-4056-8A5C-B1BFF763862F}" srcOrd="0" destOrd="0" presId="urn:microsoft.com/office/officeart/2005/8/layout/chevron1"/>
    <dgm:cxn modelId="{B477D130-8688-42C7-8FA5-1AF50F7595B4}" type="presParOf" srcId="{102BC36D-9875-4684-83C4-AB10ACE0464F}" destId="{5F9EA3B3-93C2-48A5-A366-7565C9DCC771}" srcOrd="1" destOrd="0" presId="urn:microsoft.com/office/officeart/2005/8/layout/chevron1"/>
    <dgm:cxn modelId="{EEA36F8F-7251-41F7-87FA-D4383E82671D}" type="presParOf" srcId="{102BC36D-9875-4684-83C4-AB10ACE0464F}" destId="{21796184-DF11-4F7E-B8AF-D832342645D6}" srcOrd="2" destOrd="0" presId="urn:microsoft.com/office/officeart/2005/8/layout/chevron1"/>
    <dgm:cxn modelId="{B0523564-ADEC-4454-A619-CAC6B6D56C0F}" type="presParOf" srcId="{102BC36D-9875-4684-83C4-AB10ACE0464F}" destId="{FD386A7B-54E9-4853-A038-A59989A5C9A2}" srcOrd="3" destOrd="0" presId="urn:microsoft.com/office/officeart/2005/8/layout/chevron1"/>
    <dgm:cxn modelId="{C1570295-CF02-4FB4-BBBA-69FAB952DF8E}" type="presParOf" srcId="{102BC36D-9875-4684-83C4-AB10ACE0464F}" destId="{DDFB1C16-833B-4EB2-A601-5D54F8C4E142}" srcOrd="4" destOrd="0" presId="urn:microsoft.com/office/officeart/2005/8/layout/chevron1"/>
    <dgm:cxn modelId="{62A0F07D-36BA-4178-BE4F-A3284466D2C7}" type="presParOf" srcId="{102BC36D-9875-4684-83C4-AB10ACE0464F}" destId="{3D6C12AA-4D00-4015-A4D2-9D0E8F085F0B}" srcOrd="5" destOrd="0" presId="urn:microsoft.com/office/officeart/2005/8/layout/chevron1"/>
    <dgm:cxn modelId="{F4D28056-06F6-46C3-9918-F5BAF01F0DCD}" type="presParOf" srcId="{102BC36D-9875-4684-83C4-AB10ACE0464F}" destId="{61764609-B2EB-40A5-B7A5-E264EDD730F6}" srcOrd="6" destOrd="0" presId="urn:microsoft.com/office/officeart/2005/8/layout/chevron1"/>
    <dgm:cxn modelId="{DF52D68F-E868-4F9B-8E96-07C90AD139FF}" type="presParOf" srcId="{102BC36D-9875-4684-83C4-AB10ACE0464F}" destId="{8FA42542-4ECA-43B3-9A31-86C079773D09}" srcOrd="7" destOrd="0" presId="urn:microsoft.com/office/officeart/2005/8/layout/chevron1"/>
    <dgm:cxn modelId="{5CC6BE7D-B536-4B6B-909D-E8A100F80041}" type="presParOf" srcId="{102BC36D-9875-4684-83C4-AB10ACE0464F}" destId="{79728B0F-90C6-47B5-A63E-C647220245E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B87BF1-E155-4056-8A5C-B1BFF763862F}">
      <dsp:nvSpPr>
        <dsp:cNvPr id="0" name=""/>
        <dsp:cNvSpPr/>
      </dsp:nvSpPr>
      <dsp:spPr>
        <a:xfrm>
          <a:off x="3069" y="851621"/>
          <a:ext cx="1409927" cy="543526"/>
        </a:xfrm>
        <a:prstGeom prst="chevron">
          <a:avLst/>
        </a:prstGeom>
        <a:solidFill>
          <a:srgbClr val="BAC41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 dirty="0" smtClean="0">
              <a:solidFill>
                <a:srgbClr val="FFFFFF"/>
              </a:solidFill>
            </a:rPr>
            <a:t>Means</a:t>
          </a:r>
          <a:r>
            <a:rPr lang="nl-BE" sz="1600" b="1" kern="1200" dirty="0" smtClean="0">
              <a:solidFill>
                <a:srgbClr val="FFFFFF"/>
              </a:solidFill>
            </a:rPr>
            <a:t> </a:t>
          </a:r>
          <a:endParaRPr lang="nl-BE" sz="1600" b="1" kern="1200" dirty="0">
            <a:solidFill>
              <a:srgbClr val="FFFFFF"/>
            </a:solidFill>
          </a:endParaRPr>
        </a:p>
      </dsp:txBody>
      <dsp:txXfrm>
        <a:off x="3069" y="851621"/>
        <a:ext cx="1409927" cy="543526"/>
      </dsp:txXfrm>
    </dsp:sp>
    <dsp:sp modelId="{21796184-DF11-4F7E-B8AF-D832342645D6}">
      <dsp:nvSpPr>
        <dsp:cNvPr id="0" name=""/>
        <dsp:cNvSpPr/>
      </dsp:nvSpPr>
      <dsp:spPr>
        <a:xfrm>
          <a:off x="1296117" y="851621"/>
          <a:ext cx="1526421" cy="543526"/>
        </a:xfrm>
        <a:prstGeom prst="chevron">
          <a:avLst/>
        </a:prstGeom>
        <a:solidFill>
          <a:srgbClr val="BAC41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 dirty="0" smtClean="0">
              <a:solidFill>
                <a:srgbClr val="FFFFFF"/>
              </a:solidFill>
            </a:rPr>
            <a:t>Activities</a:t>
          </a:r>
          <a:endParaRPr lang="nl-BE" sz="1400" b="1" kern="1200" dirty="0">
            <a:solidFill>
              <a:srgbClr val="FFFFFF"/>
            </a:solidFill>
          </a:endParaRPr>
        </a:p>
      </dsp:txBody>
      <dsp:txXfrm>
        <a:off x="1296117" y="851621"/>
        <a:ext cx="1526421" cy="543526"/>
      </dsp:txXfrm>
    </dsp:sp>
    <dsp:sp modelId="{DDFB1C16-833B-4EB2-A601-5D54F8C4E142}">
      <dsp:nvSpPr>
        <dsp:cNvPr id="0" name=""/>
        <dsp:cNvSpPr/>
      </dsp:nvSpPr>
      <dsp:spPr>
        <a:xfrm>
          <a:off x="2705659" y="851621"/>
          <a:ext cx="1420447" cy="543526"/>
        </a:xfrm>
        <a:prstGeom prst="chevron">
          <a:avLst/>
        </a:prstGeom>
        <a:solidFill>
          <a:srgbClr val="BAC41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 dirty="0" smtClean="0">
              <a:solidFill>
                <a:srgbClr val="FFFFFF"/>
              </a:solidFill>
            </a:rPr>
            <a:t>Direct output</a:t>
          </a:r>
          <a:endParaRPr lang="nl-BE" sz="1400" b="1" kern="1200" dirty="0">
            <a:solidFill>
              <a:srgbClr val="FFFFFF"/>
            </a:solidFill>
          </a:endParaRPr>
        </a:p>
      </dsp:txBody>
      <dsp:txXfrm>
        <a:off x="2705659" y="851621"/>
        <a:ext cx="1420447" cy="543526"/>
      </dsp:txXfrm>
    </dsp:sp>
    <dsp:sp modelId="{61764609-B2EB-40A5-B7A5-E264EDD730F6}">
      <dsp:nvSpPr>
        <dsp:cNvPr id="0" name=""/>
        <dsp:cNvSpPr/>
      </dsp:nvSpPr>
      <dsp:spPr>
        <a:xfrm>
          <a:off x="4009227" y="851621"/>
          <a:ext cx="1532744" cy="543526"/>
        </a:xfrm>
        <a:prstGeom prst="chevron">
          <a:avLst/>
        </a:prstGeom>
        <a:solidFill>
          <a:srgbClr val="BAC41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 dirty="0" smtClean="0">
              <a:solidFill>
                <a:srgbClr val="FFFFFF"/>
              </a:solidFill>
            </a:rPr>
            <a:t>Impact</a:t>
          </a:r>
          <a:endParaRPr lang="nl-BE" sz="1400" b="1" kern="1200" dirty="0">
            <a:solidFill>
              <a:srgbClr val="FFFFFF"/>
            </a:solidFill>
          </a:endParaRPr>
        </a:p>
      </dsp:txBody>
      <dsp:txXfrm>
        <a:off x="4009227" y="851621"/>
        <a:ext cx="1532744" cy="543526"/>
      </dsp:txXfrm>
    </dsp:sp>
    <dsp:sp modelId="{79728B0F-90C6-47B5-A63E-C647220245E7}">
      <dsp:nvSpPr>
        <dsp:cNvPr id="0" name=""/>
        <dsp:cNvSpPr/>
      </dsp:nvSpPr>
      <dsp:spPr>
        <a:xfrm>
          <a:off x="5425093" y="851621"/>
          <a:ext cx="1581179" cy="543526"/>
        </a:xfrm>
        <a:prstGeom prst="chevron">
          <a:avLst/>
        </a:prstGeom>
        <a:solidFill>
          <a:srgbClr val="BAC41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400" b="1" kern="1200" dirty="0" smtClean="0">
              <a:solidFill>
                <a:srgbClr val="FFFFFF"/>
              </a:solidFill>
            </a:rPr>
            <a:t>Outcome / effect</a:t>
          </a:r>
          <a:endParaRPr lang="nl-BE" sz="1400" b="1" kern="1200" dirty="0">
            <a:solidFill>
              <a:srgbClr val="FFFFFF"/>
            </a:solidFill>
          </a:endParaRPr>
        </a:p>
      </dsp:txBody>
      <dsp:txXfrm>
        <a:off x="5425093" y="851621"/>
        <a:ext cx="1581179" cy="543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E7B15-A6D3-4103-8454-F7CE315D5034}" type="datetimeFigureOut">
              <a:rPr lang="nl-BE" smtClean="0"/>
              <a:pPr/>
              <a:t>9/02/2012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8E70F-272F-4D91-BBD5-E5A6C3D695D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i="1" dirty="0" smtClean="0">
                <a:solidFill>
                  <a:schemeClr val="accent6"/>
                </a:solidFill>
              </a:rPr>
              <a:t>Advantage of the collective evaluation of different instruments to the same target group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8E70F-272F-4D91-BBD5-E5A6C3D695D9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This means: no in-depth analysis</a:t>
            </a:r>
            <a:r>
              <a:rPr lang="nl-BE" baseline="0" dirty="0" smtClean="0"/>
              <a:t> of all processes, no in-depth xxx</a:t>
            </a:r>
          </a:p>
          <a:p>
            <a:endParaRPr lang="nl-BE" baseline="0" dirty="0" smtClean="0"/>
          </a:p>
          <a:p>
            <a:r>
              <a:rPr lang="nl-BE" baseline="0" dirty="0" smtClean="0"/>
              <a:t>Recommendations on two levels: general (overall) recommendations + specific recommendations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8E70F-272F-4D91-BBD5-E5A6C3D695D9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20" y="5296959"/>
            <a:ext cx="1357322" cy="304271"/>
          </a:xfrm>
        </p:spPr>
        <p:txBody>
          <a:bodyPr/>
          <a:lstStyle/>
          <a:p>
            <a:fld id="{43E0A803-97A0-4137-9534-CC3B49D92E3F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0002" y="2293497"/>
            <a:ext cx="8663547" cy="551341"/>
          </a:xfrm>
          <a:prstGeom prst="rect">
            <a:avLst/>
          </a:prstGeom>
        </p:spPr>
        <p:txBody>
          <a:bodyPr anchor="t"/>
          <a:lstStyle>
            <a:lvl1pPr algn="l">
              <a:defRPr sz="3200" b="0" cap="all">
                <a:solidFill>
                  <a:srgbClr val="52214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80000" y="2883754"/>
            <a:ext cx="8663548" cy="48360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100" name="Picture 4" descr="C:\Data\=Huisstijl\Afbeeldingen\Header PPTX Titelslide 4-3 TRITE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62302"/>
          </a:xfrm>
          <a:prstGeom prst="rect">
            <a:avLst/>
          </a:prstGeom>
          <a:noFill/>
        </p:spPr>
      </p:pic>
      <p:pic>
        <p:nvPicPr>
          <p:cNvPr id="12" name="Afbeelding 6" descr="TRITEL_GS_40mm_W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>
          <a:xfrm>
            <a:off x="7559776" y="297639"/>
            <a:ext cx="1407579" cy="4139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5276" y="3672418"/>
            <a:ext cx="8563004" cy="1135062"/>
          </a:xfrm>
          <a:prstGeom prst="rect">
            <a:avLst/>
          </a:prstGeom>
        </p:spPr>
        <p:txBody>
          <a:bodyPr anchor="t"/>
          <a:lstStyle>
            <a:lvl1pPr algn="l">
              <a:defRPr sz="3200" b="0" cap="all">
                <a:solidFill>
                  <a:srgbClr val="522145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295276" y="2422261"/>
            <a:ext cx="8563004" cy="1250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5F5F5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5720" y="5296959"/>
            <a:ext cx="135732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833BE5D1-04A8-424D-B3F6-87A5962263E5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32" y="5296959"/>
            <a:ext cx="535785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72" y="5296959"/>
            <a:ext cx="113346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>
          <a:xfrm>
            <a:off x="285720" y="5296959"/>
            <a:ext cx="1357322" cy="304271"/>
          </a:xfrm>
        </p:spPr>
        <p:txBody>
          <a:bodyPr/>
          <a:lstStyle>
            <a:lvl1pPr>
              <a:defRPr sz="800"/>
            </a:lvl1pPr>
          </a:lstStyle>
          <a:p>
            <a:fld id="{92BC2AA8-7274-479E-8CAA-9560F9C6BD87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00232" y="5296959"/>
            <a:ext cx="5357850" cy="304271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smtClean="0"/>
              <a:t>EEEN conference - Evaluating subsidies to local authorities</a:t>
            </a:r>
            <a:endParaRPr lang="nl-BE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5272" y="5296959"/>
            <a:ext cx="1133468" cy="304271"/>
          </a:xfrm>
        </p:spPr>
        <p:txBody>
          <a:bodyPr/>
          <a:lstStyle>
            <a:lvl1pPr>
              <a:defRPr sz="800"/>
            </a:lvl1pPr>
          </a:lstStyle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295277" y="1071550"/>
            <a:ext cx="4133849" cy="4033586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000">
                <a:solidFill>
                  <a:srgbClr val="5F5F5F"/>
                </a:solidFill>
              </a:defRPr>
            </a:lvl1pPr>
            <a:lvl2pPr>
              <a:defRPr sz="16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4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buFont typeface="Tahoma" pitchFamily="34" charset="0"/>
              <a:buChar char="»"/>
              <a:defRPr sz="14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buFont typeface="Tahoma" pitchFamily="34" charset="0"/>
              <a:buChar char="‒"/>
              <a:defRPr sz="12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711359" y="1071550"/>
            <a:ext cx="4133849" cy="4033586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000">
                <a:solidFill>
                  <a:srgbClr val="5F5F5F"/>
                </a:solidFill>
              </a:defRPr>
            </a:lvl1pPr>
            <a:lvl2pPr>
              <a:defRPr sz="16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4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buFont typeface="Tahoma" pitchFamily="34" charset="0"/>
              <a:buChar char="»"/>
              <a:defRPr sz="14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buFont typeface="Tahoma" pitchFamily="34" charset="0"/>
              <a:buChar char="‒"/>
              <a:defRPr sz="12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8171" y="219826"/>
            <a:ext cx="7255903" cy="369876"/>
          </a:xfrm>
          <a:prstGeom prst="rect">
            <a:avLst/>
          </a:prstGeom>
        </p:spPr>
        <p:txBody>
          <a:bodyPr anchor="t"/>
          <a:lstStyle>
            <a:lvl1pPr algn="l">
              <a:defRPr sz="2000" b="0" cap="all">
                <a:solidFill>
                  <a:srgbClr val="5221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5720" y="5296959"/>
            <a:ext cx="1357322" cy="304271"/>
          </a:xfrm>
        </p:spPr>
        <p:txBody>
          <a:bodyPr/>
          <a:lstStyle/>
          <a:p>
            <a:fld id="{BAD637F5-D1CA-4A22-86B2-39F2B5F74B8E}" type="datetime1">
              <a:rPr lang="nl-BE" smtClean="0"/>
              <a:pPr/>
              <a:t>9/02/2012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00232" y="5296959"/>
            <a:ext cx="5357850" cy="304271"/>
          </a:xfrm>
        </p:spPr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5272" y="5296959"/>
            <a:ext cx="1133468" cy="304271"/>
          </a:xfrm>
        </p:spPr>
        <p:txBody>
          <a:bodyPr/>
          <a:lstStyle/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285720" y="5296959"/>
            <a:ext cx="1357322" cy="304271"/>
          </a:xfrm>
        </p:spPr>
        <p:txBody>
          <a:bodyPr/>
          <a:lstStyle/>
          <a:p>
            <a:fld id="{810A00D0-944F-4C1B-815B-45FD88699128}" type="datetime1">
              <a:rPr lang="nl-BE" smtClean="0"/>
              <a:pPr/>
              <a:t>9/02/2012</a:t>
            </a:fld>
            <a:endParaRPr lang="nl-BE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00232" y="5296959"/>
            <a:ext cx="5357850" cy="304271"/>
          </a:xfrm>
        </p:spPr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5272" y="5296959"/>
            <a:ext cx="1133468" cy="304271"/>
          </a:xfrm>
        </p:spPr>
        <p:txBody>
          <a:bodyPr/>
          <a:lstStyle/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85720" y="956489"/>
            <a:ext cx="3008313" cy="968376"/>
          </a:xfrm>
          <a:prstGeom prst="rect">
            <a:avLst/>
          </a:prstGeo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20" y="1924865"/>
            <a:ext cx="3008313" cy="33139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3714744" y="956490"/>
            <a:ext cx="5133996" cy="428227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000">
                <a:solidFill>
                  <a:srgbClr val="5F5F5F"/>
                </a:solidFill>
              </a:defRPr>
            </a:lvl1pPr>
            <a:lvl2pPr>
              <a:defRPr sz="16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4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buFont typeface="Tahoma" pitchFamily="34" charset="0"/>
              <a:buChar char="»"/>
              <a:defRPr sz="14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buFont typeface="Tahoma" pitchFamily="34" charset="0"/>
              <a:buChar char="‒"/>
              <a:defRPr sz="12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409295"/>
            <a:ext cx="5556254" cy="472282"/>
          </a:xfrm>
          <a:prstGeom prst="rect">
            <a:avLst/>
          </a:prstGeom>
        </p:spPr>
        <p:txBody>
          <a:bodyPr anchor="b"/>
          <a:lstStyle>
            <a:lvl1pPr algn="l">
              <a:defRPr sz="1600" b="0">
                <a:solidFill>
                  <a:srgbClr val="522145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19044"/>
            <a:ext cx="9144000" cy="5119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5F5F5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81577"/>
            <a:ext cx="5556254" cy="2619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rgbClr val="5F5F5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1"/>
            <a:ext cx="9144000" cy="773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" name="Picture 4" descr="K:\RP\MGT\05_kwaliteit\05_templates TRITEL\01_logo jpeg definitief\GDF-SUEZ_group_vibrat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20788" t="-6501" r="18740"/>
          <a:stretch>
            <a:fillRect/>
          </a:stretch>
        </p:blipFill>
        <p:spPr bwMode="auto">
          <a:xfrm>
            <a:off x="-32" y="-59552"/>
            <a:ext cx="9144000" cy="238107"/>
          </a:xfrm>
          <a:prstGeom prst="rect">
            <a:avLst/>
          </a:prstGeom>
          <a:noFill/>
        </p:spPr>
      </p:pic>
      <p:pic>
        <p:nvPicPr>
          <p:cNvPr id="14" name="Picture 13" descr="TRITEL_GS_40mm_Black.png"/>
          <p:cNvPicPr>
            <a:picLocks noChangeAspect="1"/>
          </p:cNvPicPr>
          <p:nvPr userDrawn="1"/>
        </p:nvPicPr>
        <p:blipFill>
          <a:blip r:embed="rId3" cstate="print"/>
          <a:srcRect b="42507"/>
          <a:stretch>
            <a:fillRect/>
          </a:stretch>
        </p:blipFill>
        <p:spPr>
          <a:xfrm>
            <a:off x="7896458" y="5291079"/>
            <a:ext cx="1045334" cy="289588"/>
          </a:xfrm>
          <a:prstGeom prst="rect">
            <a:avLst/>
          </a:prstGeom>
        </p:spPr>
      </p:pic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285720" y="5296959"/>
            <a:ext cx="1357322" cy="304271"/>
          </a:xfrm>
        </p:spPr>
        <p:txBody>
          <a:bodyPr/>
          <a:lstStyle>
            <a:lvl1pPr>
              <a:defRPr sz="800"/>
            </a:lvl1pPr>
          </a:lstStyle>
          <a:p>
            <a:fld id="{B35684E4-EA4F-4885-81C4-3D45A1A8EF29}" type="datetime1">
              <a:rPr lang="nl-BE" smtClean="0"/>
              <a:pPr/>
              <a:t>9/02/2012</a:t>
            </a:fld>
            <a:endParaRPr lang="nl-BE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00232" y="5296959"/>
            <a:ext cx="4582052" cy="304271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4997" y="5296959"/>
            <a:ext cx="763545" cy="304271"/>
          </a:xfrm>
        </p:spPr>
        <p:txBody>
          <a:bodyPr/>
          <a:lstStyle>
            <a:lvl1pPr>
              <a:defRPr sz="800"/>
            </a:lvl1pPr>
          </a:lstStyle>
          <a:p>
            <a:fld id="{33A4ECF3-A90D-4804-9907-6FED147DDCBD}" type="slidenum">
              <a:rPr lang="nl-BE" smtClean="0"/>
              <a:pPr/>
              <a:t>‹#›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85720" y="1031875"/>
            <a:ext cx="8572560" cy="4206892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000">
                <a:solidFill>
                  <a:srgbClr val="5F5F5F"/>
                </a:solidFill>
              </a:defRPr>
            </a:lvl1pPr>
            <a:lvl2pPr>
              <a:defRPr sz="16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4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buFont typeface="Tahoma" pitchFamily="34" charset="0"/>
              <a:buChar char="»"/>
              <a:defRPr sz="14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buFont typeface="Tahoma" pitchFamily="34" charset="0"/>
              <a:buChar char="‒"/>
              <a:defRPr sz="12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20" y="5296959"/>
            <a:ext cx="1357322" cy="304271"/>
          </a:xfrm>
        </p:spPr>
        <p:txBody>
          <a:bodyPr/>
          <a:lstStyle/>
          <a:p>
            <a:fld id="{406BF1AC-A3DA-4ED3-9375-B154BC9CAE41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00232" y="5296959"/>
            <a:ext cx="5400000" cy="304271"/>
          </a:xfrm>
        </p:spPr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5272" y="5296959"/>
            <a:ext cx="1133468" cy="304271"/>
          </a:xfrm>
        </p:spPr>
        <p:txBody>
          <a:bodyPr/>
          <a:lstStyle/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8171" y="219826"/>
            <a:ext cx="7255903" cy="369876"/>
          </a:xfrm>
          <a:prstGeom prst="rect">
            <a:avLst/>
          </a:prstGeom>
        </p:spPr>
        <p:txBody>
          <a:bodyPr anchor="t"/>
          <a:lstStyle>
            <a:lvl1pPr algn="l">
              <a:defRPr sz="2000" b="0" cap="all">
                <a:solidFill>
                  <a:srgbClr val="52214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B780-11C0-4A80-82EF-6A08C914B42C}" type="datetime1">
              <a:rPr lang="nl-BE" smtClean="0"/>
              <a:pPr/>
              <a:t>9/02/2012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5720" y="3672418"/>
            <a:ext cx="8572560" cy="1135062"/>
          </a:xfrm>
          <a:prstGeom prst="rect">
            <a:avLst/>
          </a:prstGeom>
        </p:spPr>
        <p:txBody>
          <a:bodyPr anchor="t"/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285720" y="2422261"/>
            <a:ext cx="8572560" cy="1250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5F5F5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20" y="5296959"/>
            <a:ext cx="1357322" cy="304271"/>
          </a:xfrm>
        </p:spPr>
        <p:txBody>
          <a:bodyPr/>
          <a:lstStyle/>
          <a:p>
            <a:fld id="{96C1BC4E-1703-4FA6-8F53-4590B11731CF}" type="datetime1">
              <a:rPr lang="nl-BE" smtClean="0"/>
              <a:pPr/>
              <a:t>9/02/2012</a:t>
            </a:fld>
            <a:endParaRPr lang="nl-B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00232" y="5296959"/>
            <a:ext cx="5400000" cy="304271"/>
          </a:xfrm>
        </p:spPr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5272" y="5296959"/>
            <a:ext cx="1133468" cy="304271"/>
          </a:xfrm>
        </p:spPr>
        <p:txBody>
          <a:bodyPr/>
          <a:lstStyle/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295277" y="1071550"/>
            <a:ext cx="4133849" cy="4033586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000">
                <a:solidFill>
                  <a:srgbClr val="5F5F5F"/>
                </a:solidFill>
              </a:defRPr>
            </a:lvl1pPr>
            <a:lvl2pPr>
              <a:defRPr sz="16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4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buFont typeface="Tahoma" pitchFamily="34" charset="0"/>
              <a:buChar char="»"/>
              <a:defRPr sz="14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buFont typeface="Tahoma" pitchFamily="34" charset="0"/>
              <a:buChar char="‒"/>
              <a:defRPr sz="12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711359" y="1071550"/>
            <a:ext cx="4133849" cy="4033586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000">
                <a:solidFill>
                  <a:srgbClr val="5F5F5F"/>
                </a:solidFill>
              </a:defRPr>
            </a:lvl1pPr>
            <a:lvl2pPr>
              <a:defRPr sz="16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4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buFont typeface="Tahoma" pitchFamily="34" charset="0"/>
              <a:buChar char="»"/>
              <a:defRPr sz="14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buFont typeface="Tahoma" pitchFamily="34" charset="0"/>
              <a:buChar char="‒"/>
              <a:defRPr sz="12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8171" y="219826"/>
            <a:ext cx="7255903" cy="369876"/>
          </a:xfrm>
          <a:prstGeom prst="rect">
            <a:avLst/>
          </a:prstGeom>
        </p:spPr>
        <p:txBody>
          <a:bodyPr anchor="t"/>
          <a:lstStyle>
            <a:lvl1pPr algn="l">
              <a:defRPr sz="2000" b="0" cap="all">
                <a:solidFill>
                  <a:srgbClr val="52214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03D8-5D0A-4687-9C42-5E95AEB367CD}" type="datetime1">
              <a:rPr lang="nl-BE" smtClean="0"/>
              <a:pPr/>
              <a:t>9/02/2012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281-CD78-45F9-9633-E94CC66A6E57}" type="datetime1">
              <a:rPr lang="nl-BE" smtClean="0"/>
              <a:pPr/>
              <a:t>9/02/2012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85720" y="956489"/>
            <a:ext cx="3008313" cy="968376"/>
          </a:xfrm>
          <a:prstGeom prst="rect">
            <a:avLst/>
          </a:prstGeo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20" y="1924865"/>
            <a:ext cx="3008313" cy="33139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3714744" y="956490"/>
            <a:ext cx="5133996" cy="428227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000">
                <a:solidFill>
                  <a:srgbClr val="5F5F5F"/>
                </a:solidFill>
              </a:defRPr>
            </a:lvl1pPr>
            <a:lvl2pPr>
              <a:defRPr sz="16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4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buFont typeface="Tahoma" pitchFamily="34" charset="0"/>
              <a:buChar char="»"/>
              <a:defRPr sz="14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buFont typeface="Tahoma" pitchFamily="34" charset="0"/>
              <a:buChar char="‒"/>
              <a:defRPr sz="12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TRITEL_GS_40mm_Black.png"/>
          <p:cNvPicPr>
            <a:picLocks noChangeAspect="1"/>
          </p:cNvPicPr>
          <p:nvPr userDrawn="1"/>
        </p:nvPicPr>
        <p:blipFill>
          <a:blip r:embed="rId2" cstate="print"/>
          <a:srcRect b="42507"/>
          <a:stretch>
            <a:fillRect/>
          </a:stretch>
        </p:blipFill>
        <p:spPr>
          <a:xfrm>
            <a:off x="7896735" y="5298835"/>
            <a:ext cx="1045334" cy="289588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409295"/>
            <a:ext cx="5556254" cy="472282"/>
          </a:xfrm>
          <a:prstGeom prst="rect">
            <a:avLst/>
          </a:prstGeom>
        </p:spPr>
        <p:txBody>
          <a:bodyPr anchor="b"/>
          <a:lstStyle>
            <a:lvl1pPr algn="l">
              <a:defRPr sz="1600" b="0">
                <a:solidFill>
                  <a:srgbClr val="522145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0" y="119044"/>
            <a:ext cx="9144000" cy="5119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5F5F5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81577"/>
            <a:ext cx="5556254" cy="2619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rgbClr val="5F5F5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52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6" name="Picture 4" descr="K:\RP\MGT\05_kwaliteit\05_templates TRITEL\01_logo jpeg definitief\GDF-SUEZ_group_vibrat [Converted].png"/>
          <p:cNvPicPr>
            <a:picLocks noChangeAspect="1" noChangeArrowheads="1"/>
          </p:cNvPicPr>
          <p:nvPr userDrawn="1"/>
        </p:nvPicPr>
        <p:blipFill>
          <a:blip r:embed="rId3" cstate="print"/>
          <a:srcRect l="20788" t="-6501" r="18740"/>
          <a:stretch>
            <a:fillRect/>
          </a:stretch>
        </p:blipFill>
        <p:spPr bwMode="auto">
          <a:xfrm>
            <a:off x="-32" y="-59552"/>
            <a:ext cx="9144000" cy="238107"/>
          </a:xfrm>
          <a:prstGeom prst="rect">
            <a:avLst/>
          </a:prstGeom>
          <a:noFill/>
        </p:spPr>
      </p:pic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>
          <a:xfrm>
            <a:off x="285720" y="5296959"/>
            <a:ext cx="1357322" cy="304271"/>
          </a:xfrm>
        </p:spPr>
        <p:txBody>
          <a:bodyPr/>
          <a:lstStyle>
            <a:lvl1pPr>
              <a:defRPr sz="800"/>
            </a:lvl1pPr>
          </a:lstStyle>
          <a:p>
            <a:fld id="{628C06DC-10C3-4417-A56E-956509542E9C}" type="datetime1">
              <a:rPr lang="nl-BE" smtClean="0"/>
              <a:pPr/>
              <a:t>9/02/2012</a:t>
            </a:fld>
            <a:endParaRPr lang="nl-BE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00232" y="5296959"/>
            <a:ext cx="4763425" cy="304271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63657" y="5296959"/>
            <a:ext cx="584885" cy="304271"/>
          </a:xfrm>
        </p:spPr>
        <p:txBody>
          <a:bodyPr/>
          <a:lstStyle>
            <a:lvl1pPr>
              <a:defRPr sz="800"/>
            </a:lvl1pPr>
          </a:lstStyle>
          <a:p>
            <a:fld id="{33A4ECF3-A90D-4804-9907-6FED147DDCBD}" type="slidenum">
              <a:rPr lang="nl-BE" smtClean="0"/>
              <a:pPr/>
              <a:t>‹#›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RITEL_GS_40mm_Black_S.jpg"/>
          <p:cNvPicPr>
            <a:picLocks noChangeAspect="1"/>
          </p:cNvPicPr>
          <p:nvPr userDrawn="1"/>
        </p:nvPicPr>
        <p:blipFill>
          <a:blip r:embed="rId2" cstate="screen"/>
          <a:srcRect t="8487" b="45113"/>
          <a:stretch>
            <a:fillRect/>
          </a:stretch>
        </p:blipFill>
        <p:spPr>
          <a:xfrm>
            <a:off x="7553072" y="238108"/>
            <a:ext cx="1423538" cy="32788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5720" y="2293497"/>
            <a:ext cx="8557827" cy="551341"/>
          </a:xfrm>
          <a:prstGeom prst="rect">
            <a:avLst/>
          </a:prstGeom>
        </p:spPr>
        <p:txBody>
          <a:bodyPr anchor="t"/>
          <a:lstStyle>
            <a:lvl1pPr algn="l">
              <a:defRPr sz="3200" b="0" cap="all">
                <a:solidFill>
                  <a:srgbClr val="522145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285720" y="2883754"/>
            <a:ext cx="8557828" cy="48360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5720" y="5296959"/>
            <a:ext cx="135732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26537251-3D3D-4928-A814-9DC395CD9EB2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32" y="5296959"/>
            <a:ext cx="535785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72" y="5296959"/>
            <a:ext cx="113346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5720" y="5296959"/>
            <a:ext cx="135732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7B25F86-C658-4396-9DC8-E3F32823B953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32" y="5296959"/>
            <a:ext cx="535785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72" y="5296959"/>
            <a:ext cx="113346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285720" y="1031875"/>
            <a:ext cx="8563020" cy="4206892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000">
                <a:solidFill>
                  <a:srgbClr val="5F5F5F"/>
                </a:solidFill>
              </a:defRPr>
            </a:lvl1pPr>
            <a:lvl2pPr>
              <a:defRPr sz="16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400">
                <a:solidFill>
                  <a:srgbClr val="736B4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buFont typeface="Tahoma" pitchFamily="34" charset="0"/>
              <a:buChar char="»"/>
              <a:defRPr sz="14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buFont typeface="Tahoma" pitchFamily="34" charset="0"/>
              <a:buChar char="‒"/>
              <a:defRPr sz="120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8171" y="219826"/>
            <a:ext cx="7255903" cy="369876"/>
          </a:xfrm>
          <a:prstGeom prst="rect">
            <a:avLst/>
          </a:prstGeom>
        </p:spPr>
        <p:txBody>
          <a:bodyPr anchor="t"/>
          <a:lstStyle>
            <a:lvl1pPr algn="l">
              <a:defRPr sz="2000" b="0" cap="all">
                <a:solidFill>
                  <a:srgbClr val="5221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5720" y="5296959"/>
            <a:ext cx="135732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07BEE8EF-D1EB-4E47-AF19-29CE8443C24F}" type="datetime1">
              <a:rPr lang="nl-BE" smtClean="0"/>
              <a:pPr/>
              <a:t>9/02/2012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32" y="5296959"/>
            <a:ext cx="5400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72" y="5296959"/>
            <a:ext cx="113346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3075" name="Picture 3" descr="C:\Data\=Huisstijl\Afbeeldingen\Header PPTX slide 4-3 smal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"/>
            <a:ext cx="9144000" cy="690562"/>
          </a:xfrm>
          <a:prstGeom prst="rect">
            <a:avLst/>
          </a:prstGeom>
          <a:noFill/>
        </p:spPr>
      </p:pic>
      <p:pic>
        <p:nvPicPr>
          <p:cNvPr id="7" name="Afbeelding 6" descr="TRITEL_GS_40mm_W.png"/>
          <p:cNvPicPr>
            <a:picLocks noChangeAspect="1"/>
          </p:cNvPicPr>
          <p:nvPr/>
        </p:nvPicPr>
        <p:blipFill>
          <a:blip r:embed="rId10" cstate="print"/>
          <a:srcRect b="40967"/>
          <a:stretch>
            <a:fillRect/>
          </a:stretch>
        </p:blipFill>
        <p:spPr>
          <a:xfrm>
            <a:off x="7897288" y="253983"/>
            <a:ext cx="1051444" cy="2981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5" r:id="rId5"/>
    <p:sldLayoutId id="2147483676" r:id="rId6"/>
    <p:sldLayoutId id="2147483677" r:id="rId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522145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2200" kern="1200">
          <a:solidFill>
            <a:srgbClr val="736B4A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RITEL_GS_40mm_Black_S.jpg"/>
          <p:cNvPicPr>
            <a:picLocks noChangeAspect="1"/>
          </p:cNvPicPr>
          <p:nvPr/>
        </p:nvPicPr>
        <p:blipFill>
          <a:blip r:embed="rId9" cstate="screen"/>
          <a:srcRect b="42892"/>
          <a:stretch>
            <a:fillRect/>
          </a:stretch>
        </p:blipFill>
        <p:spPr>
          <a:xfrm>
            <a:off x="7984268" y="269857"/>
            <a:ext cx="949025" cy="298928"/>
          </a:xfrm>
          <a:prstGeom prst="rect">
            <a:avLst/>
          </a:prstGeom>
        </p:spPr>
      </p:pic>
      <p:pic>
        <p:nvPicPr>
          <p:cNvPr id="7" name="Picture 4" descr="K:\RP\MGT\05_kwaliteit\05_templates TRITEL\01_logo jpeg definitief\GDF-SUEZ_group_vibrat [Converted].png"/>
          <p:cNvPicPr>
            <a:picLocks noChangeAspect="1" noChangeArrowheads="1"/>
          </p:cNvPicPr>
          <p:nvPr/>
        </p:nvPicPr>
        <p:blipFill>
          <a:blip r:embed="rId10" cstate="print"/>
          <a:srcRect l="20788" t="-6501" r="18740"/>
          <a:stretch>
            <a:fillRect/>
          </a:stretch>
        </p:blipFill>
        <p:spPr bwMode="auto">
          <a:xfrm>
            <a:off x="-32" y="59512"/>
            <a:ext cx="9144000" cy="238107"/>
          </a:xfrm>
          <a:prstGeom prst="rect">
            <a:avLst/>
          </a:prstGeom>
          <a:noFill/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85720" y="5296959"/>
            <a:ext cx="135732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5DF85B4-C653-4552-B23F-4BE92515B8ED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32" y="5296959"/>
            <a:ext cx="535785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72" y="5296959"/>
            <a:ext cx="113346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545E705-28A0-4C84-8CC3-2389F877BC55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4" r:id="rId5"/>
    <p:sldLayoutId id="2147483685" r:id="rId6"/>
    <p:sldLayoutId id="2147483686" r:id="rId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 err="1" smtClean="0"/>
              <a:t>Evaluating</a:t>
            </a:r>
            <a:r>
              <a:rPr lang="nl-BE" sz="2800" dirty="0" smtClean="0"/>
              <a:t> the </a:t>
            </a:r>
            <a:r>
              <a:rPr lang="nl-BE" sz="2800" dirty="0" err="1" smtClean="0"/>
              <a:t>environmental</a:t>
            </a:r>
            <a:r>
              <a:rPr lang="nl-BE" sz="2800" dirty="0" smtClean="0"/>
              <a:t> subsidies </a:t>
            </a:r>
            <a:br>
              <a:rPr lang="nl-BE" sz="2800" dirty="0" smtClean="0"/>
            </a:br>
            <a:r>
              <a:rPr lang="nl-BE" sz="2800" dirty="0" smtClean="0"/>
              <a:t>to </a:t>
            </a:r>
            <a:r>
              <a:rPr lang="nl-BE" sz="2800" dirty="0" err="1" smtClean="0"/>
              <a:t>local</a:t>
            </a:r>
            <a:r>
              <a:rPr lang="nl-BE" sz="2800" dirty="0" smtClean="0"/>
              <a:t> </a:t>
            </a:r>
            <a:r>
              <a:rPr lang="nl-BE" sz="2800" dirty="0" err="1" smtClean="0"/>
              <a:t>authorities</a:t>
            </a:r>
            <a:r>
              <a:rPr lang="nl-BE" sz="2800" dirty="0" smtClean="0"/>
              <a:t> in </a:t>
            </a:r>
            <a:r>
              <a:rPr lang="nl-BE" sz="2800" dirty="0" err="1" smtClean="0"/>
              <a:t>Flanders</a:t>
            </a:r>
            <a:r>
              <a:rPr lang="nl-BE" sz="2800" dirty="0" smtClean="0"/>
              <a:t> (</a:t>
            </a:r>
            <a:r>
              <a:rPr lang="nl-BE" sz="2800" dirty="0" err="1" smtClean="0"/>
              <a:t>Belgium</a:t>
            </a:r>
            <a:r>
              <a:rPr lang="nl-BE" sz="2800" dirty="0" smtClean="0"/>
              <a:t>)</a:t>
            </a:r>
            <a:endParaRPr lang="nl-BE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80000" y="4824502"/>
            <a:ext cx="8663548" cy="483608"/>
          </a:xfrm>
        </p:spPr>
        <p:txBody>
          <a:bodyPr/>
          <a:lstStyle/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A </a:t>
            </a:r>
            <a:r>
              <a:rPr lang="nl-BE" dirty="0" err="1" smtClean="0"/>
              <a:t>study</a:t>
            </a:r>
            <a:r>
              <a:rPr lang="nl-BE" dirty="0" smtClean="0"/>
              <a:t> </a:t>
            </a:r>
            <a:r>
              <a:rPr lang="nl-BE" dirty="0" err="1" smtClean="0"/>
              <a:t>performed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TRITEL </a:t>
            </a:r>
            <a:r>
              <a:rPr lang="nl-BE" dirty="0" err="1" smtClean="0"/>
              <a:t>for</a:t>
            </a:r>
            <a:r>
              <a:rPr lang="nl-BE" dirty="0" smtClean="0"/>
              <a:t> the </a:t>
            </a:r>
            <a:r>
              <a:rPr lang="nl-BE" dirty="0" err="1" smtClean="0"/>
              <a:t>Flemish</a:t>
            </a: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err="1" smtClean="0"/>
              <a:t>environmental</a:t>
            </a:r>
            <a:r>
              <a:rPr lang="nl-BE" dirty="0" smtClean="0"/>
              <a:t> departement</a:t>
            </a:r>
          </a:p>
          <a:p>
            <a:endParaRPr lang="nl-BE" dirty="0" smtClean="0"/>
          </a:p>
          <a:p>
            <a:r>
              <a:rPr lang="nl-BE" sz="1800" dirty="0" smtClean="0"/>
              <a:t>Annick Gommers</a:t>
            </a:r>
            <a:endParaRPr lang="nl-B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237E-04D3-4781-95CD-2D05818CC12B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10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54726"/>
            <a:ext cx="8494567" cy="369876"/>
          </a:xfrm>
        </p:spPr>
        <p:txBody>
          <a:bodyPr/>
          <a:lstStyle/>
          <a:p>
            <a:r>
              <a:rPr lang="nl-BE" dirty="0" smtClean="0"/>
              <a:t>Joint </a:t>
            </a:r>
            <a:r>
              <a:rPr lang="nl-BE" dirty="0" err="1" smtClean="0"/>
              <a:t>operation</a:t>
            </a:r>
            <a:r>
              <a:rPr lang="nl-BE" dirty="0" smtClean="0"/>
              <a:t> </a:t>
            </a:r>
            <a:r>
              <a:rPr lang="nl-BE" dirty="0" err="1" smtClean="0"/>
              <a:t>agreement</a:t>
            </a:r>
            <a:r>
              <a:rPr lang="nl-BE" dirty="0" smtClean="0"/>
              <a:t>: use of </a:t>
            </a:r>
            <a:r>
              <a:rPr lang="nl-BE" dirty="0" err="1" smtClean="0"/>
              <a:t>pesticides</a:t>
            </a:r>
            <a:r>
              <a:rPr lang="nl-BE" dirty="0" smtClean="0"/>
              <a:t> - </a:t>
            </a:r>
            <a:br>
              <a:rPr lang="nl-BE" dirty="0" smtClean="0"/>
            </a:br>
            <a:r>
              <a:rPr lang="nl-BE" dirty="0" smtClean="0"/>
              <a:t>Municipalities that do better do not </a:t>
            </a:r>
            <a:r>
              <a:rPr lang="nl-BE" dirty="0" err="1" smtClean="0"/>
              <a:t>apply</a:t>
            </a:r>
            <a:r>
              <a:rPr lang="nl-BE" dirty="0" smtClean="0"/>
              <a:t> FOR subsidies…</a:t>
            </a:r>
            <a:endParaRPr lang="nl-BE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6025" y="2556953"/>
            <a:ext cx="4051375" cy="274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6215215" y="3697264"/>
            <a:ext cx="925158" cy="570155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140373" y="3417566"/>
            <a:ext cx="892885" cy="27969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33632" y="4944654"/>
            <a:ext cx="1021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No partic.</a:t>
            </a:r>
            <a:endParaRPr lang="nl-BE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620109" y="4944654"/>
            <a:ext cx="1021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dirty="0" smtClean="0"/>
              <a:t>Basis</a:t>
            </a:r>
            <a:endParaRPr lang="nl-BE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395041" y="4944654"/>
            <a:ext cx="1307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Understanding</a:t>
            </a:r>
            <a:endParaRPr lang="nl-BE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958512" y="3512598"/>
            <a:ext cx="36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lang="nl-B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3354" y="4082753"/>
            <a:ext cx="36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lang="nl-B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1397" y="3232900"/>
            <a:ext cx="36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lang="nl-B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Joint operation agreement:</a:t>
            </a:r>
          </a:p>
          <a:p>
            <a:pPr lvl="1"/>
            <a:r>
              <a:rPr lang="nl-BE" dirty="0" smtClean="0"/>
              <a:t>Municipalities perform a large number of actions w.r.t. environment</a:t>
            </a:r>
          </a:p>
          <a:p>
            <a:pPr lvl="1"/>
            <a:r>
              <a:rPr lang="nl-BE" dirty="0" smtClean="0"/>
              <a:t>They choose the level of </a:t>
            </a:r>
            <a:r>
              <a:rPr lang="nl-BE" dirty="0" err="1" smtClean="0"/>
              <a:t>participation</a:t>
            </a:r>
            <a:r>
              <a:rPr lang="nl-BE" dirty="0" smtClean="0"/>
              <a:t>: no participation / basis / understanding</a:t>
            </a:r>
          </a:p>
          <a:p>
            <a:r>
              <a:rPr lang="nl-BE" dirty="0" smtClean="0"/>
              <a:t>Example of the use of pesticides:</a:t>
            </a:r>
          </a:p>
          <a:p>
            <a:pPr lvl="1"/>
            <a:r>
              <a:rPr lang="nl-BE" dirty="0" smtClean="0"/>
              <a:t>Evolution from 2004 </a:t>
            </a:r>
            <a:r>
              <a:rPr lang="nl-BE" dirty="0" smtClean="0">
                <a:sym typeface="Wingdings" pitchFamily="2" charset="2"/>
              </a:rPr>
              <a:t> 2010: significant reduction</a:t>
            </a:r>
          </a:p>
          <a:p>
            <a:pPr lvl="1"/>
            <a:r>
              <a:rPr lang="nl-BE" u="sng" dirty="0" smtClean="0">
                <a:sym typeface="Wingdings" pitchFamily="2" charset="2"/>
              </a:rPr>
              <a:t>But</a:t>
            </a:r>
            <a:r>
              <a:rPr lang="nl-BE" dirty="0" smtClean="0">
                <a:sym typeface="Wingdings" pitchFamily="2" charset="2"/>
              </a:rPr>
              <a:t>: </a:t>
            </a:r>
          </a:p>
          <a:p>
            <a:pPr lvl="2"/>
            <a:r>
              <a:rPr lang="nl-BE" dirty="0" err="1" smtClean="0">
                <a:sym typeface="Wingdings" pitchFamily="2" charset="2"/>
              </a:rPr>
              <a:t>Not</a:t>
            </a:r>
            <a:r>
              <a:rPr lang="nl-BE" dirty="0" smtClean="0">
                <a:sym typeface="Wingdings" pitchFamily="2" charset="2"/>
              </a:rPr>
              <a:t> participating municipalities did </a:t>
            </a:r>
            <a:br>
              <a:rPr lang="nl-BE" dirty="0" smtClean="0">
                <a:sym typeface="Wingdings" pitchFamily="2" charset="2"/>
              </a:rPr>
            </a:br>
            <a:r>
              <a:rPr lang="nl-BE" dirty="0" smtClean="0">
                <a:sym typeface="Wingdings" pitchFamily="2" charset="2"/>
              </a:rPr>
              <a:t>significantly better than participating </a:t>
            </a:r>
            <a:br>
              <a:rPr lang="nl-BE" dirty="0" smtClean="0">
                <a:sym typeface="Wingdings" pitchFamily="2" charset="2"/>
              </a:rPr>
            </a:br>
            <a:r>
              <a:rPr lang="nl-BE" dirty="0" smtClean="0">
                <a:sym typeface="Wingdings" pitchFamily="2" charset="2"/>
              </a:rPr>
              <a:t>municipalities </a:t>
            </a:r>
            <a:br>
              <a:rPr lang="nl-BE" dirty="0" smtClean="0">
                <a:sym typeface="Wingdings" pitchFamily="2" charset="2"/>
              </a:rPr>
            </a:br>
            <a:r>
              <a:rPr lang="nl-BE" dirty="0" smtClean="0">
                <a:sym typeface="Wingdings" pitchFamily="2" charset="2"/>
              </a:rPr>
              <a:t>(2004 / 2007)</a:t>
            </a:r>
          </a:p>
          <a:p>
            <a:pPr lvl="2"/>
            <a:r>
              <a:rPr lang="nl-BE" dirty="0" smtClean="0">
                <a:sym typeface="Wingdings" pitchFamily="2" charset="2"/>
              </a:rPr>
              <a:t>Participating municipalities reduced more</a:t>
            </a:r>
            <a:br>
              <a:rPr lang="nl-BE" dirty="0" smtClean="0">
                <a:sym typeface="Wingdings" pitchFamily="2" charset="2"/>
              </a:rPr>
            </a:br>
            <a:r>
              <a:rPr lang="nl-BE" dirty="0" smtClean="0">
                <a:sym typeface="Wingdings" pitchFamily="2" charset="2"/>
              </a:rPr>
              <a:t>(but not significantly)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0E02-6232-4F18-80DE-536AB639076E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11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55239"/>
            <a:ext cx="7255903" cy="369875"/>
          </a:xfrm>
        </p:spPr>
        <p:txBody>
          <a:bodyPr/>
          <a:lstStyle/>
          <a:p>
            <a:r>
              <a:rPr lang="nl-BE" dirty="0" smtClean="0"/>
              <a:t>Conclusions on effectiveness: few proven relations between outcome and subsidy attribution</a:t>
            </a:r>
            <a:endParaRPr lang="nl-BE" dirty="0"/>
          </a:p>
        </p:txBody>
      </p:sp>
      <p:sp>
        <p:nvSpPr>
          <p:cNvPr id="7" name="Pentagon 6"/>
          <p:cNvSpPr/>
          <p:nvPr/>
        </p:nvSpPr>
        <p:spPr>
          <a:xfrm rot="16200000">
            <a:off x="-1372511" y="2872422"/>
            <a:ext cx="4504478" cy="34459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7"/>
          <p:cNvSpPr txBox="1"/>
          <p:nvPr/>
        </p:nvSpPr>
        <p:spPr>
          <a:xfrm>
            <a:off x="125588" y="4289254"/>
            <a:ext cx="543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4000" dirty="0" smtClean="0">
                <a:solidFill>
                  <a:srgbClr val="FF0000"/>
                </a:solidFill>
                <a:sym typeface="Wingdings"/>
              </a:rPr>
              <a:t></a:t>
            </a:r>
            <a:endParaRPr lang="nl-BE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311" y="748193"/>
            <a:ext cx="643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4000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</a:t>
            </a:r>
            <a:endParaRPr lang="nl-BE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888" y="2519058"/>
            <a:ext cx="570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4000" dirty="0" smtClean="0">
                <a:solidFill>
                  <a:srgbClr val="FFC000"/>
                </a:solidFill>
                <a:sym typeface="Wingdings"/>
              </a:rPr>
              <a:t></a:t>
            </a:r>
            <a:endParaRPr lang="nl-BE" sz="4000" dirty="0">
              <a:solidFill>
                <a:srgbClr val="FFC000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254314" y="4831784"/>
            <a:ext cx="2150669" cy="46517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>
                <a:solidFill>
                  <a:schemeClr val="accent1"/>
                </a:solidFill>
              </a:rPr>
              <a:t>Output</a:t>
            </a:r>
            <a:endParaRPr lang="nl-BE" sz="1600" dirty="0">
              <a:solidFill>
                <a:schemeClr val="accent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222108" y="4831784"/>
            <a:ext cx="2238451" cy="46517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>
                <a:solidFill>
                  <a:schemeClr val="accent1"/>
                </a:solidFill>
              </a:rPr>
              <a:t>Impact</a:t>
            </a:r>
            <a:endParaRPr lang="nl-BE" sz="1600" dirty="0">
              <a:solidFill>
                <a:schemeClr val="accent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5276480" y="4831784"/>
            <a:ext cx="3322295" cy="46517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err="1" smtClean="0">
                <a:solidFill>
                  <a:schemeClr val="accent1"/>
                </a:solidFill>
              </a:rPr>
              <a:t>Outcome</a:t>
            </a:r>
            <a:endParaRPr lang="nl-BE" sz="16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60558" y="1249680"/>
            <a:ext cx="2267712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Totale hoeveelheid afval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0558" y="2494446"/>
            <a:ext cx="2267712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Hoeveelheid  restafval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05276" y="4467906"/>
            <a:ext cx="1082644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Zwerfvuil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37270" y="1262328"/>
            <a:ext cx="1389888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Bosbeheerplan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60558" y="2870768"/>
            <a:ext cx="1389888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Bebossing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85517" y="4467906"/>
            <a:ext cx="1953159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Ecologisch bosbeheer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37270" y="944660"/>
            <a:ext cx="226771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BE" sz="1400" i="1" dirty="0" err="1" smtClean="0">
                <a:solidFill>
                  <a:schemeClr val="bg1"/>
                </a:solidFill>
              </a:rPr>
              <a:t>Duurzaamheidsambtenaar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44395" y="1121440"/>
            <a:ext cx="9480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Mobiliteit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37270" y="1584521"/>
            <a:ext cx="9480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Hinder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56155" y="4459482"/>
            <a:ext cx="948063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Hinder</a:t>
            </a:r>
            <a:endParaRPr lang="nl-BE" sz="1400" i="1" dirty="0">
              <a:solidFill>
                <a:schemeClr val="bg1"/>
              </a:solidFill>
            </a:endParaRPr>
          </a:p>
        </p:txBody>
      </p:sp>
      <p:cxnSp>
        <p:nvCxnSpPr>
          <p:cNvPr id="25" name="Straight Connector 24"/>
          <p:cNvCxnSpPr>
            <a:stCxn id="22" idx="2"/>
            <a:endCxn id="23" idx="1"/>
          </p:cNvCxnSpPr>
          <p:nvPr/>
        </p:nvCxnSpPr>
        <p:spPr>
          <a:xfrm>
            <a:off x="1611302" y="1892298"/>
            <a:ext cx="3844853" cy="2721073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74044" y="1571089"/>
            <a:ext cx="1855142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Water (pesticiden)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13229" y="2622686"/>
            <a:ext cx="1855142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Water (pesticiden)</a:t>
            </a:r>
            <a:endParaRPr lang="nl-BE" sz="1400" i="1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27"/>
          <p:cNvCxnSpPr>
            <a:stCxn id="26" idx="2"/>
            <a:endCxn id="27" idx="0"/>
          </p:cNvCxnSpPr>
          <p:nvPr/>
        </p:nvCxnSpPr>
        <p:spPr>
          <a:xfrm>
            <a:off x="3201615" y="1878866"/>
            <a:ext cx="1239185" cy="743820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201614" y="4138730"/>
            <a:ext cx="927572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Natuur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7760" y="2610722"/>
            <a:ext cx="1369398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BE" sz="1400" i="1" dirty="0" err="1" smtClean="0">
                <a:solidFill>
                  <a:schemeClr val="bg1"/>
                </a:solidFill>
              </a:rPr>
              <a:t>Groenjobs</a:t>
            </a:r>
            <a:r>
              <a:rPr lang="nl-BE" sz="1400" i="1" dirty="0" smtClean="0">
                <a:solidFill>
                  <a:schemeClr val="bg1"/>
                </a:solidFill>
              </a:rPr>
              <a:t> / </a:t>
            </a:r>
            <a:r>
              <a:rPr lang="nl-BE" sz="1400" i="1" dirty="0" err="1" smtClean="0">
                <a:solidFill>
                  <a:schemeClr val="bg1"/>
                </a:solidFill>
              </a:rPr>
              <a:t>Mina-werkers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58567" y="1884407"/>
            <a:ext cx="1284762" cy="30777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nl-BE" sz="1400" i="1" dirty="0" err="1" smtClean="0">
                <a:solidFill>
                  <a:schemeClr val="bg1"/>
                </a:solidFill>
              </a:rPr>
              <a:t>Sonometers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61836" y="4161014"/>
            <a:ext cx="1284762" cy="30777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nl-BE" sz="1400" i="1" dirty="0" err="1" smtClean="0">
                <a:solidFill>
                  <a:schemeClr val="bg1"/>
                </a:solidFill>
              </a:rPr>
              <a:t>Sonometers</a:t>
            </a:r>
            <a:endParaRPr lang="nl-BE" sz="1400" i="1" dirty="0">
              <a:solidFill>
                <a:schemeClr val="bg1"/>
              </a:solidFill>
            </a:endParaRPr>
          </a:p>
        </p:txBody>
      </p:sp>
      <p:cxnSp>
        <p:nvCxnSpPr>
          <p:cNvPr id="36" name="Straight Connector 35"/>
          <p:cNvCxnSpPr>
            <a:stCxn id="34" idx="2"/>
            <a:endCxn id="35" idx="0"/>
          </p:cNvCxnSpPr>
          <p:nvPr/>
        </p:nvCxnSpPr>
        <p:spPr>
          <a:xfrm>
            <a:off x="2500948" y="2192184"/>
            <a:ext cx="3903269" cy="1968830"/>
          </a:xfrm>
          <a:prstGeom prst="line">
            <a:avLst/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36210" y="2738508"/>
            <a:ext cx="76877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Erosie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44800" y="2930463"/>
            <a:ext cx="768772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HPG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23796" y="2775539"/>
            <a:ext cx="904169" cy="30777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Riolering</a:t>
            </a:r>
            <a:endParaRPr lang="nl-BE" sz="1400" i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85533" y="3809545"/>
            <a:ext cx="1291465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bg1"/>
                </a:solidFill>
              </a:rPr>
              <a:t>Landinrichting</a:t>
            </a:r>
            <a:endParaRPr lang="nl-BE" sz="1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Methodology:</a:t>
            </a:r>
          </a:p>
          <a:p>
            <a:pPr lvl="1"/>
            <a:r>
              <a:rPr lang="nl-BE" dirty="0" smtClean="0"/>
              <a:t>Interview with subsidy supplier</a:t>
            </a:r>
          </a:p>
          <a:p>
            <a:pPr lvl="1"/>
            <a:r>
              <a:rPr lang="nl-BE" dirty="0" smtClean="0"/>
              <a:t>Focusgroups with municipalities</a:t>
            </a:r>
          </a:p>
          <a:p>
            <a:endParaRPr lang="nl-BE" dirty="0" smtClean="0"/>
          </a:p>
          <a:p>
            <a:r>
              <a:rPr lang="nl-BE" dirty="0" smtClean="0"/>
              <a:t>Research questions:</a:t>
            </a:r>
          </a:p>
          <a:p>
            <a:pPr lvl="1"/>
            <a:r>
              <a:rPr lang="nl-BE" dirty="0" smtClean="0"/>
              <a:t>Is the observed evolution due to or </a:t>
            </a:r>
            <a:br>
              <a:rPr lang="nl-BE" dirty="0" smtClean="0"/>
            </a:br>
            <a:r>
              <a:rPr lang="nl-BE" dirty="0" smtClean="0"/>
              <a:t>in spite of the subsidy?</a:t>
            </a:r>
          </a:p>
          <a:p>
            <a:pPr lvl="1"/>
            <a:r>
              <a:rPr lang="nl-BE" dirty="0" smtClean="0"/>
              <a:t>What are the most important factors</a:t>
            </a:r>
            <a:br>
              <a:rPr lang="nl-BE" dirty="0" smtClean="0"/>
            </a:br>
            <a:r>
              <a:rPr lang="nl-BE" dirty="0" smtClean="0"/>
              <a:t> influencing the results? </a:t>
            </a:r>
          </a:p>
          <a:p>
            <a:pPr lvl="1"/>
            <a:r>
              <a:rPr lang="nl-BE" dirty="0" smtClean="0"/>
              <a:t>Which sticking points do </a:t>
            </a:r>
            <a:br>
              <a:rPr lang="nl-BE" dirty="0" smtClean="0"/>
            </a:br>
            <a:r>
              <a:rPr lang="nl-BE" dirty="0" smtClean="0"/>
              <a:t>the municipalities encounter?</a:t>
            </a:r>
          </a:p>
          <a:p>
            <a:pPr lvl="1"/>
            <a:r>
              <a:rPr lang="nl-BE" dirty="0" smtClean="0"/>
              <a:t>Etc.</a:t>
            </a:r>
          </a:p>
          <a:p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308-FEA1-4C29-BC96-8E985A31D058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12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54450"/>
            <a:ext cx="7255903" cy="369876"/>
          </a:xfrm>
        </p:spPr>
        <p:txBody>
          <a:bodyPr/>
          <a:lstStyle/>
          <a:p>
            <a:r>
              <a:rPr lang="nl-BE" dirty="0" smtClean="0"/>
              <a:t>Deeper study of the 3 most important subsidies: waste, sewerage, support of the local policy</a:t>
            </a:r>
            <a:endParaRPr lang="nl-BE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7400" y="1721106"/>
            <a:ext cx="4457700" cy="388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 rot="5400000">
            <a:off x="3443433" y="2642128"/>
            <a:ext cx="4957013" cy="1164657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Pentagon 7"/>
          <p:cNvSpPr/>
          <p:nvPr/>
        </p:nvSpPr>
        <p:spPr>
          <a:xfrm rot="5400000">
            <a:off x="1660618" y="2666200"/>
            <a:ext cx="4957013" cy="1164657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Pentagon 8"/>
          <p:cNvSpPr/>
          <p:nvPr/>
        </p:nvSpPr>
        <p:spPr>
          <a:xfrm>
            <a:off x="285720" y="1895292"/>
            <a:ext cx="8858279" cy="1164657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Pentagon 9"/>
          <p:cNvSpPr/>
          <p:nvPr/>
        </p:nvSpPr>
        <p:spPr>
          <a:xfrm>
            <a:off x="285720" y="3633537"/>
            <a:ext cx="8858279" cy="1164657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Rectangle 24"/>
          <p:cNvSpPr/>
          <p:nvPr/>
        </p:nvSpPr>
        <p:spPr>
          <a:xfrm>
            <a:off x="5133470" y="3396178"/>
            <a:ext cx="3096130" cy="16170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nl-BE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33470" y="1596249"/>
            <a:ext cx="3096130" cy="16170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nl-B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15427" y="1596249"/>
            <a:ext cx="3037566" cy="16170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nl-BE" sz="1600" dirty="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15427" y="3396178"/>
            <a:ext cx="3037566" cy="16170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nl-B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C09A-D63D-4422-857F-52C15B4058DE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13</a:t>
            </a:fld>
            <a:endParaRPr lang="nl-B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219826"/>
            <a:ext cx="7507101" cy="369876"/>
          </a:xfrm>
        </p:spPr>
        <p:txBody>
          <a:bodyPr/>
          <a:lstStyle/>
          <a:p>
            <a:r>
              <a:rPr lang="nl-BE" dirty="0" smtClean="0"/>
              <a:t>All results have been summarised in the SWOT matrix </a:t>
            </a:r>
            <a:endParaRPr lang="nl-BE" dirty="0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3270179" y="3311089"/>
            <a:ext cx="3532471" cy="9625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15427" y="3311088"/>
            <a:ext cx="6314173" cy="1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33470" y="3407344"/>
            <a:ext cx="3096130" cy="16170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accent1"/>
                </a:solidFill>
              </a:rPr>
              <a:t> Savings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33470" y="1607415"/>
            <a:ext cx="3096130" cy="16170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accent1"/>
                </a:solidFill>
              </a:rPr>
              <a:t> Low (</a:t>
            </a:r>
            <a:r>
              <a:rPr lang="nl-BE" sz="1600" dirty="0" err="1" smtClean="0">
                <a:solidFill>
                  <a:schemeClr val="accent1"/>
                </a:solidFill>
              </a:rPr>
              <a:t>proved</a:t>
            </a:r>
            <a:r>
              <a:rPr lang="nl-BE" sz="1600" dirty="0" smtClean="0">
                <a:solidFill>
                  <a:schemeClr val="accent1"/>
                </a:solidFill>
              </a:rPr>
              <a:t>) </a:t>
            </a:r>
            <a:r>
              <a:rPr lang="nl-BE" sz="1600" dirty="0" err="1" smtClean="0">
                <a:solidFill>
                  <a:schemeClr val="accent1"/>
                </a:solidFill>
              </a:rPr>
              <a:t>effectiveness</a:t>
            </a:r>
            <a:endParaRPr lang="nl-BE" sz="1600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accent1"/>
                </a:solidFill>
              </a:rPr>
              <a:t> Improvable efficiency</a:t>
            </a:r>
          </a:p>
          <a:p>
            <a:pPr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accent1"/>
                </a:solidFill>
              </a:rPr>
              <a:t> No overall vision on how </a:t>
            </a:r>
            <a:br>
              <a:rPr lang="nl-BE" sz="1600" dirty="0" smtClean="0">
                <a:solidFill>
                  <a:schemeClr val="accent1"/>
                </a:solidFill>
              </a:rPr>
            </a:br>
            <a:r>
              <a:rPr lang="nl-BE" sz="1600" dirty="0" smtClean="0">
                <a:solidFill>
                  <a:schemeClr val="accent1"/>
                </a:solidFill>
              </a:rPr>
              <a:t>  to </a:t>
            </a:r>
            <a:r>
              <a:rPr lang="nl-BE" sz="1600" dirty="0" err="1" smtClean="0">
                <a:solidFill>
                  <a:schemeClr val="accent1"/>
                </a:solidFill>
              </a:rPr>
              <a:t>finance</a:t>
            </a:r>
            <a:r>
              <a:rPr lang="nl-BE" sz="1600" dirty="0" smtClean="0">
                <a:solidFill>
                  <a:schemeClr val="accent1"/>
                </a:solidFill>
              </a:rPr>
              <a:t> </a:t>
            </a:r>
            <a:r>
              <a:rPr lang="nl-BE" sz="1600" dirty="0" err="1" smtClean="0">
                <a:solidFill>
                  <a:schemeClr val="accent1"/>
                </a:solidFill>
              </a:rPr>
              <a:t>municipalities</a:t>
            </a:r>
            <a:endParaRPr lang="nl-BE" sz="1600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accent1"/>
                </a:solidFill>
              </a:rPr>
              <a:t> </a:t>
            </a:r>
            <a:r>
              <a:rPr lang="nl-BE" sz="1600" dirty="0" err="1" smtClean="0">
                <a:solidFill>
                  <a:schemeClr val="accent1"/>
                </a:solidFill>
              </a:rPr>
              <a:t>Difficulties</a:t>
            </a:r>
            <a:r>
              <a:rPr lang="nl-BE" sz="1600" dirty="0" smtClean="0">
                <a:solidFill>
                  <a:schemeClr val="accent1"/>
                </a:solidFill>
              </a:rPr>
              <a:t> </a:t>
            </a:r>
            <a:r>
              <a:rPr lang="nl-BE" sz="1600" dirty="0" err="1" smtClean="0">
                <a:solidFill>
                  <a:schemeClr val="accent1"/>
                </a:solidFill>
              </a:rPr>
              <a:t>with</a:t>
            </a:r>
            <a:r>
              <a:rPr lang="nl-BE" sz="1600" dirty="0" smtClean="0">
                <a:solidFill>
                  <a:schemeClr val="accent1"/>
                </a:solidFill>
              </a:rPr>
              <a:t> procedures </a:t>
            </a:r>
          </a:p>
          <a:p>
            <a:pPr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accent1"/>
                </a:solidFill>
              </a:rPr>
              <a:t>      .......</a:t>
            </a:r>
            <a:endParaRPr lang="nl-BE" sz="1600" dirty="0">
              <a:solidFill>
                <a:schemeClr val="accent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15427" y="1607415"/>
            <a:ext cx="3037566" cy="16170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accent1"/>
                </a:solidFill>
              </a:rPr>
              <a:t> Acceleration of the</a:t>
            </a:r>
            <a:br>
              <a:rPr lang="nl-BE" sz="1600" dirty="0" smtClean="0">
                <a:solidFill>
                  <a:schemeClr val="accent1"/>
                </a:solidFill>
              </a:rPr>
            </a:br>
            <a:r>
              <a:rPr lang="nl-BE" sz="1600" dirty="0" smtClean="0">
                <a:solidFill>
                  <a:schemeClr val="accent1"/>
                </a:solidFill>
              </a:rPr>
              <a:t>  investments</a:t>
            </a:r>
          </a:p>
          <a:p>
            <a:pPr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accent1"/>
                </a:solidFill>
              </a:rPr>
              <a:t> Guaranteed quality of</a:t>
            </a:r>
            <a:br>
              <a:rPr lang="nl-BE" sz="1600" dirty="0" smtClean="0">
                <a:solidFill>
                  <a:schemeClr val="accent1"/>
                </a:solidFill>
              </a:rPr>
            </a:br>
            <a:r>
              <a:rPr lang="nl-BE" sz="1600" dirty="0" smtClean="0">
                <a:solidFill>
                  <a:schemeClr val="accent1"/>
                </a:solidFill>
              </a:rPr>
              <a:t>  measures</a:t>
            </a:r>
          </a:p>
          <a:p>
            <a:pPr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accent1"/>
                </a:solidFill>
              </a:rPr>
              <a:t> More own control</a:t>
            </a:r>
            <a:endParaRPr lang="nl-BE" sz="1600" dirty="0">
              <a:solidFill>
                <a:schemeClr val="accent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15427" y="3407344"/>
            <a:ext cx="3037566" cy="16170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accent1"/>
                </a:solidFill>
              </a:rPr>
              <a:t> Intention to coordinate </a:t>
            </a:r>
            <a:br>
              <a:rPr lang="nl-BE" sz="1600" dirty="0" smtClean="0">
                <a:solidFill>
                  <a:schemeClr val="accent1"/>
                </a:solidFill>
              </a:rPr>
            </a:br>
            <a:r>
              <a:rPr lang="nl-BE" sz="1600" dirty="0" smtClean="0">
                <a:solidFill>
                  <a:schemeClr val="accent1"/>
                </a:solidFill>
              </a:rPr>
              <a:t>  to a higher extent all policy</a:t>
            </a:r>
            <a:br>
              <a:rPr lang="nl-BE" sz="1600" dirty="0" smtClean="0">
                <a:solidFill>
                  <a:schemeClr val="accent1"/>
                </a:solidFill>
              </a:rPr>
            </a:br>
            <a:r>
              <a:rPr lang="nl-BE" sz="1600" dirty="0" smtClean="0">
                <a:solidFill>
                  <a:schemeClr val="accent1"/>
                </a:solidFill>
              </a:rPr>
              <a:t>  processes (6 years) </a:t>
            </a:r>
            <a:endParaRPr lang="nl-BE" sz="16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0655" y="856642"/>
            <a:ext cx="157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Positive aspects</a:t>
            </a:r>
            <a:endParaRPr lang="nl-BE" dirty="0"/>
          </a:p>
        </p:txBody>
      </p:sp>
      <p:sp>
        <p:nvSpPr>
          <p:cNvPr id="18" name="TextBox 17"/>
          <p:cNvSpPr txBox="1"/>
          <p:nvPr/>
        </p:nvSpPr>
        <p:spPr>
          <a:xfrm>
            <a:off x="5133470" y="856642"/>
            <a:ext cx="157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Negative aspects</a:t>
            </a:r>
            <a:endParaRPr lang="nl-BE" dirty="0"/>
          </a:p>
        </p:txBody>
      </p:sp>
      <p:sp>
        <p:nvSpPr>
          <p:cNvPr id="19" name="TextBox 18"/>
          <p:cNvSpPr txBox="1"/>
          <p:nvPr/>
        </p:nvSpPr>
        <p:spPr>
          <a:xfrm>
            <a:off x="435546" y="3864369"/>
            <a:ext cx="135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External aspects</a:t>
            </a:r>
            <a:endParaRPr lang="nl-B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546" y="2115955"/>
            <a:ext cx="135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Internal aspects</a:t>
            </a:r>
            <a:endParaRPr lang="nl-B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31368" y="2800786"/>
            <a:ext cx="62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2400" b="1" dirty="0" smtClean="0"/>
              <a:t>S</a:t>
            </a:r>
            <a:endParaRPr lang="nl-BE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31368" y="3414851"/>
            <a:ext cx="62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2400" b="1" dirty="0" smtClean="0"/>
              <a:t>O</a:t>
            </a:r>
            <a:endParaRPr lang="nl-BE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133470" y="3402704"/>
            <a:ext cx="62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/>
              <a:t>T</a:t>
            </a:r>
            <a:endParaRPr lang="nl-BE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33470" y="2762286"/>
            <a:ext cx="62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/>
              <a:t>W</a:t>
            </a:r>
            <a:endParaRPr lang="nl-B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5B8F-B6C8-4017-8706-77AB2070B157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14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54726"/>
            <a:ext cx="7255903" cy="369876"/>
          </a:xfrm>
        </p:spPr>
        <p:txBody>
          <a:bodyPr/>
          <a:lstStyle/>
          <a:p>
            <a:r>
              <a:rPr lang="nl-BE" dirty="0" smtClean="0"/>
              <a:t>Structure of the general recommendations </a:t>
            </a:r>
            <a:br>
              <a:rPr lang="nl-BE" dirty="0" smtClean="0"/>
            </a:br>
            <a:r>
              <a:rPr lang="nl-BE" dirty="0" smtClean="0"/>
              <a:t>to the flemish environmental department</a:t>
            </a:r>
            <a:endParaRPr lang="nl-BE" dirty="0"/>
          </a:p>
        </p:txBody>
      </p:sp>
      <p:sp>
        <p:nvSpPr>
          <p:cNvPr id="7" name="TextBox 6"/>
          <p:cNvSpPr txBox="1"/>
          <p:nvPr/>
        </p:nvSpPr>
        <p:spPr>
          <a:xfrm>
            <a:off x="3244850" y="774700"/>
            <a:ext cx="20955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accent1"/>
                </a:solidFill>
              </a:rPr>
              <a:t>Measure / action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1032" y="1174234"/>
            <a:ext cx="196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i="1" dirty="0" smtClean="0">
                <a:solidFill>
                  <a:schemeClr val="accent1"/>
                </a:solidFill>
              </a:rPr>
              <a:t>Legally obliged?</a:t>
            </a:r>
            <a:endParaRPr lang="nl-BE" i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082" y="1992868"/>
            <a:ext cx="165735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accent6">
                    <a:lumMod val="75000"/>
                  </a:schemeClr>
                </a:solidFill>
              </a:rPr>
              <a:t>No subsidy</a:t>
            </a:r>
            <a:endParaRPr lang="nl-B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412720" y="3077634"/>
            <a:ext cx="3905280" cy="2219325"/>
          </a:xfrm>
        </p:spPr>
        <p:txBody>
          <a:bodyPr/>
          <a:lstStyle/>
          <a:p>
            <a:r>
              <a:rPr lang="nl-BE" sz="1800" dirty="0" err="1" smtClean="0"/>
              <a:t>Possibly</a:t>
            </a:r>
            <a:r>
              <a:rPr lang="nl-BE" dirty="0" smtClean="0"/>
              <a:t>:</a:t>
            </a:r>
          </a:p>
          <a:p>
            <a:pPr lvl="1"/>
            <a:r>
              <a:rPr lang="nl-BE" dirty="0" smtClean="0"/>
              <a:t>Other types of financing (e.g. if cost between municipalities is very different)</a:t>
            </a:r>
          </a:p>
          <a:p>
            <a:pPr lvl="1"/>
            <a:r>
              <a:rPr lang="nl-BE" dirty="0" smtClean="0"/>
              <a:t>Subsidy for the transitional period</a:t>
            </a:r>
          </a:p>
          <a:p>
            <a:pPr lvl="1"/>
            <a:r>
              <a:rPr lang="nl-BE" dirty="0" smtClean="0"/>
              <a:t>...</a:t>
            </a:r>
            <a:endParaRPr lang="nl-BE" dirty="0"/>
          </a:p>
        </p:txBody>
      </p:sp>
      <p:sp>
        <p:nvSpPr>
          <p:cNvPr id="12" name="Down Arrow 11"/>
          <p:cNvSpPr/>
          <p:nvPr/>
        </p:nvSpPr>
        <p:spPr>
          <a:xfrm>
            <a:off x="1330316" y="2610882"/>
            <a:ext cx="390516" cy="2413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4" name="Shape 13"/>
          <p:cNvCxnSpPr>
            <a:stCxn id="8" idx="2"/>
            <a:endCxn id="10" idx="3"/>
          </p:cNvCxnSpPr>
          <p:nvPr/>
        </p:nvCxnSpPr>
        <p:spPr>
          <a:xfrm rot="5400000">
            <a:off x="2999290" y="874708"/>
            <a:ext cx="633968" cy="1971684"/>
          </a:xfrm>
          <a:prstGeom prst="bentConnector2">
            <a:avLst/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89300" y="187856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 dirty="0" smtClean="0">
                <a:solidFill>
                  <a:schemeClr val="accent2">
                    <a:lumMod val="50000"/>
                  </a:schemeClr>
                </a:solidFill>
              </a:rPr>
              <a:t>yes</a:t>
            </a:r>
            <a:endParaRPr lang="nl-BE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8532" y="1440934"/>
            <a:ext cx="3003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i="1" dirty="0" smtClean="0">
                <a:solidFill>
                  <a:schemeClr val="accent1"/>
                </a:solidFill>
              </a:rPr>
              <a:t>Total cost-recovery possible (polluter pays principle)?</a:t>
            </a:r>
            <a:endParaRPr lang="nl-BE" i="1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68800" y="144093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 dirty="0" smtClean="0">
                <a:solidFill>
                  <a:schemeClr val="accent4">
                    <a:lumMod val="75000"/>
                  </a:schemeClr>
                </a:solidFill>
              </a:rPr>
              <a:t>no</a:t>
            </a:r>
            <a:endParaRPr lang="nl-BE" sz="14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2333" y="2055911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 dirty="0" smtClean="0">
                <a:solidFill>
                  <a:schemeClr val="accent2">
                    <a:lumMod val="50000"/>
                  </a:schemeClr>
                </a:solidFill>
              </a:rPr>
              <a:t>yes</a:t>
            </a:r>
            <a:endParaRPr lang="nl-BE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0832" y="2184400"/>
            <a:ext cx="166440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accent6">
                    <a:lumMod val="75000"/>
                  </a:schemeClr>
                </a:solidFill>
              </a:rPr>
              <a:t>No subsidy</a:t>
            </a:r>
            <a:endParaRPr lang="nl-BE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hape 22"/>
          <p:cNvCxnSpPr>
            <a:stCxn id="17" idx="2"/>
            <a:endCxn id="22" idx="1"/>
          </p:cNvCxnSpPr>
          <p:nvPr/>
        </p:nvCxnSpPr>
        <p:spPr>
          <a:xfrm rot="16200000" flipH="1">
            <a:off x="6624674" y="1872907"/>
            <a:ext cx="281801" cy="710516"/>
          </a:xfrm>
          <a:prstGeom prst="bentConnector2">
            <a:avLst/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8" idx="2"/>
            <a:endCxn id="17" idx="1"/>
          </p:cNvCxnSpPr>
          <p:nvPr/>
        </p:nvCxnSpPr>
        <p:spPr>
          <a:xfrm rot="16200000" flipH="1">
            <a:off x="4495057" y="1350625"/>
            <a:ext cx="220534" cy="606416"/>
          </a:xfrm>
          <a:prstGeom prst="bentConnector2">
            <a:avLst/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368800" y="2648982"/>
            <a:ext cx="2212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i="1" dirty="0" smtClean="0">
                <a:solidFill>
                  <a:schemeClr val="accent1"/>
                </a:solidFill>
              </a:rPr>
              <a:t>Contributes to priority objectives (Flanders)?</a:t>
            </a:r>
            <a:endParaRPr lang="nl-BE" i="1" dirty="0">
              <a:solidFill>
                <a:schemeClr val="accent1"/>
              </a:solidFill>
            </a:endParaRPr>
          </a:p>
        </p:txBody>
      </p:sp>
      <p:cxnSp>
        <p:nvCxnSpPr>
          <p:cNvPr id="42" name="Shape 41"/>
          <p:cNvCxnSpPr>
            <a:stCxn id="17" idx="2"/>
            <a:endCxn id="41" idx="0"/>
          </p:cNvCxnSpPr>
          <p:nvPr/>
        </p:nvCxnSpPr>
        <p:spPr>
          <a:xfrm rot="5400000">
            <a:off x="5661775" y="1900440"/>
            <a:ext cx="561717" cy="935366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flipH="1">
            <a:off x="5607050" y="2055911"/>
            <a:ext cx="57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 dirty="0" smtClean="0">
                <a:solidFill>
                  <a:schemeClr val="accent4">
                    <a:lumMod val="75000"/>
                  </a:schemeClr>
                </a:solidFill>
              </a:rPr>
              <a:t>no</a:t>
            </a:r>
            <a:endParaRPr lang="nl-BE" sz="14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10749" y="3944203"/>
            <a:ext cx="1928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i="1" dirty="0" smtClean="0">
                <a:solidFill>
                  <a:schemeClr val="accent1"/>
                </a:solidFill>
              </a:rPr>
              <a:t>Applicable within planning cycle?</a:t>
            </a:r>
            <a:endParaRPr lang="nl-BE" i="1" dirty="0">
              <a:solidFill>
                <a:schemeClr val="accent1"/>
              </a:solidFill>
            </a:endParaRPr>
          </a:p>
        </p:txBody>
      </p:sp>
      <p:cxnSp>
        <p:nvCxnSpPr>
          <p:cNvPr id="56" name="Shape 41"/>
          <p:cNvCxnSpPr>
            <a:stCxn id="41" idx="2"/>
            <a:endCxn id="55" idx="0"/>
          </p:cNvCxnSpPr>
          <p:nvPr/>
        </p:nvCxnSpPr>
        <p:spPr>
          <a:xfrm rot="16200000" flipH="1">
            <a:off x="5289005" y="3758256"/>
            <a:ext cx="371891" cy="1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441950" y="353482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 dirty="0" smtClean="0">
                <a:solidFill>
                  <a:schemeClr val="accent2">
                    <a:lumMod val="50000"/>
                  </a:schemeClr>
                </a:solidFill>
              </a:rPr>
              <a:t>yes</a:t>
            </a:r>
            <a:endParaRPr lang="nl-BE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0" name="Shape 41"/>
          <p:cNvCxnSpPr>
            <a:stCxn id="41" idx="3"/>
            <a:endCxn id="64" idx="1"/>
          </p:cNvCxnSpPr>
          <p:nvPr/>
        </p:nvCxnSpPr>
        <p:spPr>
          <a:xfrm flipV="1">
            <a:off x="6581100" y="3097947"/>
            <a:ext cx="539732" cy="12700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flipH="1">
            <a:off x="6410317" y="2828270"/>
            <a:ext cx="57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 dirty="0" smtClean="0">
                <a:solidFill>
                  <a:schemeClr val="accent4">
                    <a:lumMod val="75000"/>
                  </a:schemeClr>
                </a:solidFill>
              </a:rPr>
              <a:t>no</a:t>
            </a:r>
            <a:endParaRPr lang="nl-BE" sz="14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20832" y="2913281"/>
            <a:ext cx="166440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accent6">
                    <a:lumMod val="75000"/>
                  </a:schemeClr>
                </a:solidFill>
              </a:rPr>
              <a:t>No subsidy</a:t>
            </a:r>
            <a:endParaRPr lang="nl-BE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6" name="Shape 41"/>
          <p:cNvCxnSpPr>
            <a:stCxn id="55" idx="3"/>
            <a:endCxn id="68" idx="1"/>
          </p:cNvCxnSpPr>
          <p:nvPr/>
        </p:nvCxnSpPr>
        <p:spPr>
          <a:xfrm>
            <a:off x="6439152" y="4267369"/>
            <a:ext cx="682022" cy="2520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flipH="1">
            <a:off x="6447124" y="3982302"/>
            <a:ext cx="57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 dirty="0" smtClean="0">
                <a:solidFill>
                  <a:schemeClr val="accent4">
                    <a:lumMod val="75000"/>
                  </a:schemeClr>
                </a:solidFill>
              </a:rPr>
              <a:t>no</a:t>
            </a:r>
            <a:endParaRPr lang="nl-BE" sz="14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121174" y="3946723"/>
            <a:ext cx="166440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accent6">
                    <a:lumMod val="75000"/>
                  </a:schemeClr>
                </a:solidFill>
              </a:rPr>
              <a:t>Specific subsidy</a:t>
            </a:r>
            <a:endParaRPr lang="nl-B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47124" y="4681954"/>
            <a:ext cx="233811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accent1"/>
                </a:solidFill>
              </a:rPr>
              <a:t>One-off investments</a:t>
            </a:r>
            <a:endParaRPr lang="nl-BE" dirty="0">
              <a:solidFill>
                <a:schemeClr val="accent1"/>
              </a:solidFill>
            </a:endParaRPr>
          </a:p>
        </p:txBody>
      </p:sp>
      <p:cxnSp>
        <p:nvCxnSpPr>
          <p:cNvPr id="76" name="Shape 41"/>
          <p:cNvCxnSpPr/>
          <p:nvPr/>
        </p:nvCxnSpPr>
        <p:spPr>
          <a:xfrm rot="16200000" flipH="1">
            <a:off x="5339804" y="4763163"/>
            <a:ext cx="270295" cy="4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416550" y="4552434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 dirty="0" smtClean="0">
                <a:solidFill>
                  <a:schemeClr val="accent2">
                    <a:lumMod val="50000"/>
                  </a:schemeClr>
                </a:solidFill>
              </a:rPr>
              <a:t>yes</a:t>
            </a:r>
            <a:endParaRPr lang="nl-BE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609746" y="4927627"/>
            <a:ext cx="166440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solidFill>
                  <a:schemeClr val="accent6">
                    <a:lumMod val="75000"/>
                  </a:schemeClr>
                </a:solidFill>
              </a:rPr>
              <a:t>Subsidy</a:t>
            </a:r>
            <a:endParaRPr lang="nl-BE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build="p"/>
      <p:bldP spid="12" grpId="0" animBg="1"/>
      <p:bldP spid="15" grpId="0"/>
      <p:bldP spid="17" grpId="0"/>
      <p:bldP spid="18" grpId="0"/>
      <p:bldP spid="21" grpId="0"/>
      <p:bldP spid="22" grpId="0" animBg="1"/>
      <p:bldP spid="41" grpId="0"/>
      <p:bldP spid="45" grpId="0"/>
      <p:bldP spid="55" grpId="0"/>
      <p:bldP spid="59" grpId="0"/>
      <p:bldP spid="63" grpId="0"/>
      <p:bldP spid="64" grpId="0" animBg="1"/>
      <p:bldP spid="67" grpId="0"/>
      <p:bldP spid="68" grpId="0" animBg="1"/>
      <p:bldP spid="75" grpId="0" animBg="1"/>
      <p:bldP spid="77" grpId="0"/>
      <p:bldP spid="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Policy context in Flanders (Belgium)</a:t>
            </a:r>
          </a:p>
          <a:p>
            <a:endParaRPr lang="nl-BE" sz="800" dirty="0" smtClean="0"/>
          </a:p>
          <a:p>
            <a:r>
              <a:rPr lang="nl-BE" dirty="0" smtClean="0"/>
              <a:t>Objective of the evaluation study</a:t>
            </a:r>
          </a:p>
          <a:p>
            <a:endParaRPr lang="nl-BE" sz="800" dirty="0" smtClean="0"/>
          </a:p>
          <a:p>
            <a:r>
              <a:rPr lang="nl-BE" dirty="0" smtClean="0"/>
              <a:t>Methodology and results:</a:t>
            </a:r>
          </a:p>
          <a:p>
            <a:pPr lvl="1"/>
            <a:r>
              <a:rPr lang="nl-BE" dirty="0" err="1" smtClean="0"/>
              <a:t>Reaching</a:t>
            </a:r>
            <a:r>
              <a:rPr lang="nl-BE" dirty="0" smtClean="0"/>
              <a:t> the municipalities</a:t>
            </a:r>
          </a:p>
          <a:p>
            <a:pPr lvl="1"/>
            <a:r>
              <a:rPr lang="nl-BE" dirty="0" smtClean="0"/>
              <a:t>Effectiveness of the subsidies: databases + web inquiry</a:t>
            </a:r>
          </a:p>
          <a:p>
            <a:pPr lvl="1"/>
            <a:r>
              <a:rPr lang="nl-BE" dirty="0" smtClean="0"/>
              <a:t>Hypothesis, qualitative evaluation, ...: focus groups, interviews</a:t>
            </a:r>
            <a:endParaRPr lang="nl-BE" sz="800" dirty="0" smtClean="0"/>
          </a:p>
          <a:p>
            <a:endParaRPr lang="nl-BE" sz="800" dirty="0" smtClean="0"/>
          </a:p>
          <a:p>
            <a:r>
              <a:rPr lang="nl-BE" dirty="0" smtClean="0"/>
              <a:t>Recommendations:</a:t>
            </a:r>
          </a:p>
          <a:p>
            <a:pPr lvl="1"/>
            <a:r>
              <a:rPr lang="nl-BE" dirty="0" smtClean="0"/>
              <a:t>Based on SWOT</a:t>
            </a:r>
          </a:p>
          <a:p>
            <a:pPr lvl="1"/>
            <a:r>
              <a:rPr lang="nl-BE" dirty="0" smtClean="0"/>
              <a:t>General pathway to </a:t>
            </a:r>
            <a:r>
              <a:rPr lang="nl-BE" dirty="0" err="1" smtClean="0"/>
              <a:t>follow</a:t>
            </a:r>
            <a:r>
              <a:rPr lang="nl-BE" dirty="0" smtClean="0"/>
              <a:t> in order to decide whether subsidies </a:t>
            </a:r>
            <a:br>
              <a:rPr lang="nl-BE" dirty="0" smtClean="0"/>
            </a:br>
            <a:r>
              <a:rPr lang="nl-BE" dirty="0" smtClean="0"/>
              <a:t>have to be given or not</a:t>
            </a:r>
            <a:br>
              <a:rPr lang="nl-BE" dirty="0" smtClean="0"/>
            </a:br>
            <a:r>
              <a:rPr lang="nl-BE" dirty="0" smtClean="0"/>
              <a:t>(</a:t>
            </a:r>
            <a:r>
              <a:rPr lang="nl-BE" dirty="0" err="1" smtClean="0"/>
              <a:t>possible</a:t>
            </a:r>
            <a:r>
              <a:rPr lang="nl-BE" dirty="0" smtClean="0"/>
              <a:t> other type of financing) </a:t>
            </a:r>
            <a:r>
              <a:rPr lang="nl-BE" dirty="0" smtClean="0">
                <a:sym typeface="Wingdings" pitchFamily="2" charset="2"/>
              </a:rPr>
              <a:t> translation to each of the subsidies</a:t>
            </a:r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052E-7080-4327-A2A8-16B3FA153D6D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2</a:t>
            </a:fld>
            <a:endParaRPr lang="nl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8171" y="56201"/>
            <a:ext cx="7255903" cy="369876"/>
          </a:xfrm>
        </p:spPr>
        <p:txBody>
          <a:bodyPr/>
          <a:lstStyle/>
          <a:p>
            <a:r>
              <a:rPr lang="nl-BE" dirty="0" err="1" smtClean="0"/>
              <a:t>Evaluating</a:t>
            </a:r>
            <a:r>
              <a:rPr lang="nl-BE" dirty="0" smtClean="0"/>
              <a:t> the </a:t>
            </a:r>
            <a:r>
              <a:rPr lang="nl-BE" dirty="0" err="1" smtClean="0"/>
              <a:t>environmental</a:t>
            </a:r>
            <a:r>
              <a:rPr lang="nl-BE" dirty="0" smtClean="0"/>
              <a:t> subsidies </a:t>
            </a:r>
            <a:br>
              <a:rPr lang="nl-BE" dirty="0" smtClean="0"/>
            </a:br>
            <a:r>
              <a:rPr lang="nl-BE" dirty="0" smtClean="0"/>
              <a:t>to </a:t>
            </a:r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authorities</a:t>
            </a:r>
            <a:r>
              <a:rPr lang="nl-BE" dirty="0" smtClean="0"/>
              <a:t> in </a:t>
            </a:r>
            <a:r>
              <a:rPr lang="nl-BE" dirty="0" err="1" smtClean="0"/>
              <a:t>Flanders</a:t>
            </a:r>
            <a:r>
              <a:rPr lang="nl-BE" dirty="0" smtClean="0"/>
              <a:t> (</a:t>
            </a:r>
            <a:r>
              <a:rPr lang="nl-BE" dirty="0" err="1" smtClean="0"/>
              <a:t>Belgium</a:t>
            </a:r>
            <a:r>
              <a:rPr lang="nl-BE" dirty="0" smtClean="0"/>
              <a:t>)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aart gewest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937650"/>
            <a:ext cx="4750580" cy="395881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85720" y="937650"/>
            <a:ext cx="4750580" cy="3958817"/>
            <a:chOff x="285720" y="937650"/>
            <a:chExt cx="4750580" cy="3958817"/>
          </a:xfrm>
        </p:grpSpPr>
        <p:sp>
          <p:nvSpPr>
            <p:cNvPr id="15" name="Rectangle 14"/>
            <p:cNvSpPr/>
            <p:nvPr/>
          </p:nvSpPr>
          <p:spPr>
            <a:xfrm>
              <a:off x="285720" y="937650"/>
              <a:ext cx="4750580" cy="39588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3" name="Picture 12" descr="Kaart vlaandere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720" y="937650"/>
              <a:ext cx="4197353" cy="1628569"/>
            </a:xfrm>
            <a:prstGeom prst="rect">
              <a:avLst/>
            </a:prstGeom>
          </p:spPr>
        </p:pic>
      </p:grpSp>
      <p:pic>
        <p:nvPicPr>
          <p:cNvPr id="17" name="Picture 16" descr="kaart_gemeenten_vlaander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721467"/>
            <a:ext cx="4497673" cy="236385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E363-8736-45F3-B435-4A98C96C79EB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3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32258"/>
            <a:ext cx="7255903" cy="369876"/>
          </a:xfrm>
        </p:spPr>
        <p:txBody>
          <a:bodyPr/>
          <a:lstStyle/>
          <a:p>
            <a:r>
              <a:rPr lang="nl-BE" dirty="0" smtClean="0"/>
              <a:t>Policy context: different competent levels </a:t>
            </a:r>
            <a:br>
              <a:rPr lang="nl-BE" dirty="0" smtClean="0"/>
            </a:br>
            <a:r>
              <a:rPr lang="nl-BE" dirty="0" smtClean="0"/>
              <a:t>for environmental policy in Belgium</a:t>
            </a:r>
            <a:endParaRPr lang="nl-BE" dirty="0"/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5142855" y="863393"/>
            <a:ext cx="4001145" cy="3321745"/>
          </a:xfrm>
        </p:spPr>
        <p:txBody>
          <a:bodyPr/>
          <a:lstStyle/>
          <a:p>
            <a:r>
              <a:rPr lang="nl-BE" sz="1600" dirty="0" err="1" smtClean="0"/>
              <a:t>Belgium</a:t>
            </a:r>
            <a:r>
              <a:rPr lang="nl-BE" sz="1600" dirty="0" smtClean="0"/>
              <a:t>: competent </a:t>
            </a:r>
            <a:r>
              <a:rPr lang="nl-BE" sz="1600" dirty="0" err="1" smtClean="0"/>
              <a:t>for</a:t>
            </a:r>
            <a:r>
              <a:rPr lang="nl-BE" sz="1600" dirty="0" smtClean="0"/>
              <a:t> few </a:t>
            </a:r>
            <a:r>
              <a:rPr lang="nl-BE" sz="1600" dirty="0" err="1" smtClean="0"/>
              <a:t>environmental</a:t>
            </a:r>
            <a:r>
              <a:rPr lang="nl-BE" sz="1600" dirty="0" smtClean="0"/>
              <a:t> </a:t>
            </a:r>
            <a:r>
              <a:rPr lang="nl-BE" sz="1600" dirty="0" err="1" smtClean="0"/>
              <a:t>questions</a:t>
            </a:r>
            <a:endParaRPr lang="nl-BE" sz="1600" dirty="0" smtClean="0"/>
          </a:p>
          <a:p>
            <a:pPr lvl="1"/>
            <a:r>
              <a:rPr lang="nl-BE" sz="1200" dirty="0" smtClean="0"/>
              <a:t>Import / export</a:t>
            </a:r>
          </a:p>
          <a:p>
            <a:pPr lvl="1"/>
            <a:r>
              <a:rPr lang="nl-BE" sz="1200" dirty="0" smtClean="0"/>
              <a:t>Product </a:t>
            </a:r>
            <a:r>
              <a:rPr lang="nl-BE" sz="1200" dirty="0" err="1" smtClean="0"/>
              <a:t>norms</a:t>
            </a:r>
            <a:endParaRPr lang="nl-BE" sz="1200" dirty="0" smtClean="0"/>
          </a:p>
          <a:p>
            <a:pPr lvl="1"/>
            <a:r>
              <a:rPr lang="nl-BE" sz="1200" dirty="0" smtClean="0"/>
              <a:t>Marine environment</a:t>
            </a:r>
          </a:p>
          <a:p>
            <a:endParaRPr lang="nl-BE" dirty="0" smtClean="0"/>
          </a:p>
          <a:p>
            <a:r>
              <a:rPr lang="nl-BE" sz="1600" dirty="0" err="1" smtClean="0"/>
              <a:t>Flemish</a:t>
            </a:r>
            <a:r>
              <a:rPr lang="nl-BE" sz="1600" dirty="0" smtClean="0"/>
              <a:t> </a:t>
            </a:r>
            <a:r>
              <a:rPr lang="nl-BE" sz="1600" dirty="0" err="1" smtClean="0"/>
              <a:t>region</a:t>
            </a:r>
            <a:r>
              <a:rPr lang="nl-BE" sz="1600" dirty="0" smtClean="0"/>
              <a:t>: competent </a:t>
            </a:r>
            <a:r>
              <a:rPr lang="nl-BE" sz="1600" dirty="0" err="1" smtClean="0"/>
              <a:t>for</a:t>
            </a:r>
            <a:r>
              <a:rPr lang="nl-BE" sz="1600" dirty="0" smtClean="0"/>
              <a:t> all </a:t>
            </a:r>
            <a:r>
              <a:rPr lang="nl-BE" sz="1600" dirty="0" err="1" smtClean="0"/>
              <a:t>other</a:t>
            </a:r>
            <a:r>
              <a:rPr lang="nl-BE" sz="1600" dirty="0" smtClean="0"/>
              <a:t> </a:t>
            </a:r>
            <a:r>
              <a:rPr lang="nl-BE" sz="1600" dirty="0" err="1" smtClean="0"/>
              <a:t>environmental</a:t>
            </a:r>
            <a:r>
              <a:rPr lang="nl-BE" sz="1600" dirty="0" smtClean="0"/>
              <a:t> </a:t>
            </a:r>
            <a:r>
              <a:rPr lang="nl-BE" sz="1600" dirty="0" err="1" smtClean="0"/>
              <a:t>policy</a:t>
            </a:r>
            <a:endParaRPr lang="nl-BE" sz="1600" dirty="0" smtClean="0"/>
          </a:p>
          <a:p>
            <a:pPr lvl="1"/>
            <a:r>
              <a:rPr lang="nl-BE" sz="1200" dirty="0" err="1" smtClean="0"/>
              <a:t>Biodiversity</a:t>
            </a:r>
            <a:r>
              <a:rPr lang="nl-BE" sz="1200" dirty="0" smtClean="0"/>
              <a:t> </a:t>
            </a:r>
            <a:r>
              <a:rPr lang="nl-BE" sz="1200" dirty="0" err="1" smtClean="0"/>
              <a:t>policy</a:t>
            </a:r>
            <a:endParaRPr lang="nl-BE" sz="1200" dirty="0" smtClean="0"/>
          </a:p>
          <a:p>
            <a:pPr lvl="1"/>
            <a:r>
              <a:rPr lang="nl-BE" sz="1200" dirty="0" smtClean="0"/>
              <a:t>Air &amp; water </a:t>
            </a:r>
            <a:r>
              <a:rPr lang="nl-BE" sz="1200" dirty="0" err="1" smtClean="0"/>
              <a:t>quality</a:t>
            </a:r>
            <a:r>
              <a:rPr lang="nl-BE" sz="1200" dirty="0" smtClean="0"/>
              <a:t> </a:t>
            </a:r>
            <a:r>
              <a:rPr lang="nl-BE" sz="1200" dirty="0" err="1" smtClean="0"/>
              <a:t>policy</a:t>
            </a:r>
            <a:endParaRPr lang="nl-BE" sz="1200" dirty="0" smtClean="0"/>
          </a:p>
          <a:p>
            <a:pPr lvl="1"/>
            <a:r>
              <a:rPr lang="nl-BE" sz="1200" dirty="0" smtClean="0"/>
              <a:t>Waste &amp; </a:t>
            </a:r>
            <a:r>
              <a:rPr lang="nl-BE" sz="1200" dirty="0" err="1" smtClean="0"/>
              <a:t>sustainable</a:t>
            </a:r>
            <a:r>
              <a:rPr lang="nl-BE" sz="1200" dirty="0" smtClean="0"/>
              <a:t> </a:t>
            </a:r>
            <a:r>
              <a:rPr lang="nl-BE" sz="1200" dirty="0" err="1" smtClean="0"/>
              <a:t>material</a:t>
            </a:r>
            <a:r>
              <a:rPr lang="nl-BE" sz="1200" dirty="0" smtClean="0"/>
              <a:t> </a:t>
            </a:r>
            <a:r>
              <a:rPr lang="nl-BE" sz="1200" dirty="0" err="1" smtClean="0"/>
              <a:t>policy</a:t>
            </a:r>
            <a:endParaRPr lang="nl-BE" sz="1200" dirty="0" smtClean="0"/>
          </a:p>
          <a:p>
            <a:pPr lvl="1"/>
            <a:r>
              <a:rPr lang="nl-BE" sz="1200" dirty="0" err="1" smtClean="0"/>
              <a:t>Quality</a:t>
            </a:r>
            <a:r>
              <a:rPr lang="nl-BE" sz="1200" dirty="0" smtClean="0"/>
              <a:t> of the </a:t>
            </a:r>
            <a:r>
              <a:rPr lang="nl-BE" sz="1200" dirty="0" err="1" smtClean="0"/>
              <a:t>countriside</a:t>
            </a:r>
            <a:r>
              <a:rPr lang="nl-BE" sz="1200" dirty="0" smtClean="0"/>
              <a:t> </a:t>
            </a:r>
            <a:r>
              <a:rPr lang="nl-BE" sz="1200" dirty="0" err="1" smtClean="0"/>
              <a:t>policy</a:t>
            </a:r>
            <a:endParaRPr lang="nl-BE" sz="1200" dirty="0" smtClean="0"/>
          </a:p>
          <a:p>
            <a:pPr lvl="1"/>
            <a:r>
              <a:rPr lang="nl-BE" sz="1200" dirty="0" smtClean="0"/>
              <a:t>Etc.</a:t>
            </a:r>
          </a:p>
          <a:p>
            <a:pPr lvl="1"/>
            <a:endParaRPr lang="nl-BE" sz="1200" dirty="0"/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782248" y="3302915"/>
            <a:ext cx="4001145" cy="114013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nl-B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308 </a:t>
            </a:r>
            <a:r>
              <a:rPr kumimoji="0" lang="nl-B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Municipalities</a:t>
            </a:r>
            <a:endParaRPr kumimoji="0" lang="nl-BE" sz="1600" b="0" i="0" u="none" strike="noStrike" kern="120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B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Own</a:t>
            </a:r>
            <a:r>
              <a:rPr kumimoji="0" lang="nl-B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nl-B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environmental</a:t>
            </a:r>
            <a:r>
              <a:rPr kumimoji="0" lang="nl-BE" sz="1200" b="0" i="0" u="none" strike="noStrike" kern="1200" cap="none" spc="0" normalizeH="0" noProof="0" dirty="0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nl-BE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policy</a:t>
            </a:r>
            <a:endParaRPr kumimoji="0" lang="nl-BE" sz="1200" b="0" i="0" u="none" strike="noStrike" kern="1200" cap="none" spc="0" normalizeH="0" noProof="0" dirty="0" smtClean="0">
              <a:ln>
                <a:noFill/>
              </a:ln>
              <a:solidFill>
                <a:srgbClr val="736B4A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B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Contribution</a:t>
            </a:r>
            <a:r>
              <a:rPr kumimoji="0" lang="nl-B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to the </a:t>
            </a:r>
            <a:r>
              <a:rPr kumimoji="0" lang="nl-B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realization</a:t>
            </a:r>
            <a:r>
              <a:rPr kumimoji="0" lang="nl-BE" sz="1200" b="0" i="0" u="none" strike="noStrike" kern="1200" cap="none" spc="0" normalizeH="0" noProof="0" dirty="0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kumimoji="0" lang="nl-BE" sz="1200" b="0" i="0" u="none" strike="noStrike" kern="1200" cap="none" spc="0" normalizeH="0" noProof="0" dirty="0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nl-BE" sz="1200" b="0" i="0" u="none" strike="noStrike" kern="1200" cap="none" spc="0" normalizeH="0" noProof="0" dirty="0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of the </a:t>
            </a:r>
            <a:r>
              <a:rPr kumimoji="0" lang="nl-BE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Flemish</a:t>
            </a:r>
            <a:r>
              <a:rPr kumimoji="0" lang="nl-BE" sz="1200" b="0" i="0" u="none" strike="noStrike" kern="1200" cap="none" spc="0" normalizeH="0" noProof="0" dirty="0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nl-BE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environmental</a:t>
            </a:r>
            <a:r>
              <a:rPr kumimoji="0" lang="nl-BE" sz="1200" b="0" i="0" u="none" strike="noStrike" kern="1200" cap="none" spc="0" normalizeH="0" noProof="0" dirty="0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nl-BE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736B4A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policy</a:t>
            </a:r>
            <a:endParaRPr kumimoji="0" lang="nl-BE" sz="1200" b="0" i="0" u="none" strike="noStrike" kern="1200" cap="none" spc="0" normalizeH="0" baseline="0" noProof="0" dirty="0" smtClean="0">
              <a:ln>
                <a:noFill/>
              </a:ln>
              <a:solidFill>
                <a:srgbClr val="736B4A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nl-BE" sz="2000" b="0" i="0" u="none" strike="noStrike" kern="120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1" name="Elbow Connector 20"/>
          <p:cNvCxnSpPr>
            <a:stCxn id="9" idx="2"/>
            <a:endCxn id="14" idx="2"/>
          </p:cNvCxnSpPr>
          <p:nvPr/>
        </p:nvCxnSpPr>
        <p:spPr>
          <a:xfrm rot="5400000">
            <a:off x="4834170" y="2133790"/>
            <a:ext cx="257911" cy="4360607"/>
          </a:xfrm>
          <a:prstGeom prst="bentConnector3">
            <a:avLst>
              <a:gd name="adj1" fmla="val 188635"/>
            </a:avLst>
          </a:prstGeom>
          <a:ln w="19050">
            <a:solidFill>
              <a:schemeClr val="accent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94414" y="4724249"/>
            <a:ext cx="3211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b="1" i="1" dirty="0" err="1" smtClean="0">
                <a:solidFill>
                  <a:schemeClr val="accent6"/>
                </a:solidFill>
              </a:rPr>
              <a:t>Obligations</a:t>
            </a:r>
            <a:r>
              <a:rPr lang="nl-BE" sz="1400" b="1" i="1" dirty="0" smtClean="0">
                <a:solidFill>
                  <a:schemeClr val="accent6"/>
                </a:solidFill>
              </a:rPr>
              <a:t> / </a:t>
            </a:r>
            <a:r>
              <a:rPr lang="nl-BE" sz="1400" b="1" i="1" dirty="0" err="1" smtClean="0">
                <a:solidFill>
                  <a:schemeClr val="accent6"/>
                </a:solidFill>
              </a:rPr>
              <a:t>legal</a:t>
            </a:r>
            <a:r>
              <a:rPr lang="nl-BE" sz="1400" b="1" i="1" dirty="0" smtClean="0">
                <a:solidFill>
                  <a:schemeClr val="accent6"/>
                </a:solidFill>
              </a:rPr>
              <a:t> </a:t>
            </a:r>
            <a:r>
              <a:rPr lang="nl-BE" sz="1400" b="1" i="1" dirty="0" err="1" smtClean="0">
                <a:solidFill>
                  <a:schemeClr val="accent6"/>
                </a:solidFill>
              </a:rPr>
              <a:t>duties</a:t>
            </a:r>
            <a:endParaRPr lang="nl-BE" sz="1400" b="1" i="1" dirty="0" smtClean="0">
              <a:solidFill>
                <a:schemeClr val="accent6"/>
              </a:solidFill>
            </a:endParaRPr>
          </a:p>
          <a:p>
            <a:r>
              <a:rPr lang="nl-BE" sz="1400" b="1" i="1" dirty="0" err="1" smtClean="0">
                <a:solidFill>
                  <a:schemeClr val="accent6"/>
                </a:solidFill>
              </a:rPr>
              <a:t>Stimulation</a:t>
            </a:r>
            <a:r>
              <a:rPr lang="nl-BE" sz="1400" b="1" i="1" dirty="0" smtClean="0">
                <a:solidFill>
                  <a:schemeClr val="accent6"/>
                </a:solidFill>
              </a:rPr>
              <a:t> (subsidies)</a:t>
            </a:r>
            <a:endParaRPr lang="nl-BE" sz="1400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1" y="3270197"/>
            <a:ext cx="2825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400" i="1" dirty="0" err="1" smtClean="0">
                <a:solidFill>
                  <a:schemeClr val="accent6"/>
                </a:solidFill>
              </a:rPr>
              <a:t>Subsidy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for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measures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against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erosion</a:t>
            </a:r>
            <a:endParaRPr lang="nl-BE" sz="1400" i="1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656" y="3944815"/>
            <a:ext cx="2547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err="1" smtClean="0">
                <a:solidFill>
                  <a:schemeClr val="accent1"/>
                </a:solidFill>
              </a:rPr>
              <a:t>Enhance</a:t>
            </a:r>
            <a:r>
              <a:rPr lang="nl-BE" dirty="0" smtClean="0">
                <a:solidFill>
                  <a:schemeClr val="accent1"/>
                </a:solidFill>
              </a:rPr>
              <a:t> and preserve </a:t>
            </a:r>
            <a:br>
              <a:rPr lang="nl-BE" dirty="0" smtClean="0">
                <a:solidFill>
                  <a:schemeClr val="accent1"/>
                </a:solidFill>
              </a:rPr>
            </a:br>
            <a:r>
              <a:rPr lang="nl-BE" dirty="0" smtClean="0">
                <a:solidFill>
                  <a:schemeClr val="accent1"/>
                </a:solidFill>
              </a:rPr>
              <a:t>the open </a:t>
            </a:r>
            <a:r>
              <a:rPr lang="nl-BE" dirty="0" err="1" smtClean="0">
                <a:solidFill>
                  <a:schemeClr val="accent1"/>
                </a:solidFill>
              </a:rPr>
              <a:t>space</a:t>
            </a:r>
            <a:r>
              <a:rPr lang="nl-BE" dirty="0" smtClean="0">
                <a:solidFill>
                  <a:schemeClr val="accent1"/>
                </a:solidFill>
              </a:rPr>
              <a:t>  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229709" y="2803377"/>
            <a:ext cx="1588476" cy="1293838"/>
          </a:xfrm>
          <a:custGeom>
            <a:avLst/>
            <a:gdLst>
              <a:gd name="connsiteX0" fmla="*/ 128954 w 1371600"/>
              <a:gd name="connsiteY0" fmla="*/ 316523 h 1090246"/>
              <a:gd name="connsiteX1" fmla="*/ 0 w 1371600"/>
              <a:gd name="connsiteY1" fmla="*/ 656492 h 1090246"/>
              <a:gd name="connsiteX2" fmla="*/ 187569 w 1371600"/>
              <a:gd name="connsiteY2" fmla="*/ 984739 h 1090246"/>
              <a:gd name="connsiteX3" fmla="*/ 586154 w 1371600"/>
              <a:gd name="connsiteY3" fmla="*/ 1090246 h 1090246"/>
              <a:gd name="connsiteX4" fmla="*/ 785446 w 1371600"/>
              <a:gd name="connsiteY4" fmla="*/ 937846 h 1090246"/>
              <a:gd name="connsiteX5" fmla="*/ 1207477 w 1371600"/>
              <a:gd name="connsiteY5" fmla="*/ 902677 h 1090246"/>
              <a:gd name="connsiteX6" fmla="*/ 1371600 w 1371600"/>
              <a:gd name="connsiteY6" fmla="*/ 715108 h 1090246"/>
              <a:gd name="connsiteX7" fmla="*/ 1254369 w 1371600"/>
              <a:gd name="connsiteY7" fmla="*/ 539262 h 1090246"/>
              <a:gd name="connsiteX8" fmla="*/ 1336431 w 1371600"/>
              <a:gd name="connsiteY8" fmla="*/ 199292 h 1090246"/>
              <a:gd name="connsiteX9" fmla="*/ 1195754 w 1371600"/>
              <a:gd name="connsiteY9" fmla="*/ 70339 h 1090246"/>
              <a:gd name="connsiteX10" fmla="*/ 855785 w 1371600"/>
              <a:gd name="connsiteY10" fmla="*/ 234462 h 1090246"/>
              <a:gd name="connsiteX11" fmla="*/ 691662 w 1371600"/>
              <a:gd name="connsiteY11" fmla="*/ 23446 h 1090246"/>
              <a:gd name="connsiteX12" fmla="*/ 398585 w 1371600"/>
              <a:gd name="connsiteY12" fmla="*/ 0 h 1090246"/>
              <a:gd name="connsiteX13" fmla="*/ 316523 w 1371600"/>
              <a:gd name="connsiteY13" fmla="*/ 152400 h 1090246"/>
              <a:gd name="connsiteX14" fmla="*/ 152400 w 1371600"/>
              <a:gd name="connsiteY14" fmla="*/ 211016 h 1090246"/>
              <a:gd name="connsiteX15" fmla="*/ 128954 w 1371600"/>
              <a:gd name="connsiteY15" fmla="*/ 316523 h 109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71600" h="1090246">
                <a:moveTo>
                  <a:pt x="128954" y="316523"/>
                </a:moveTo>
                <a:lnTo>
                  <a:pt x="0" y="656492"/>
                </a:lnTo>
                <a:lnTo>
                  <a:pt x="187569" y="984739"/>
                </a:lnTo>
                <a:lnTo>
                  <a:pt x="586154" y="1090246"/>
                </a:lnTo>
                <a:lnTo>
                  <a:pt x="785446" y="937846"/>
                </a:lnTo>
                <a:lnTo>
                  <a:pt x="1207477" y="902677"/>
                </a:lnTo>
                <a:lnTo>
                  <a:pt x="1371600" y="715108"/>
                </a:lnTo>
                <a:lnTo>
                  <a:pt x="1254369" y="539262"/>
                </a:lnTo>
                <a:lnTo>
                  <a:pt x="1336431" y="199292"/>
                </a:lnTo>
                <a:lnTo>
                  <a:pt x="1195754" y="70339"/>
                </a:lnTo>
                <a:lnTo>
                  <a:pt x="855785" y="234462"/>
                </a:lnTo>
                <a:lnTo>
                  <a:pt x="691662" y="23446"/>
                </a:lnTo>
                <a:lnTo>
                  <a:pt x="398585" y="0"/>
                </a:lnTo>
                <a:lnTo>
                  <a:pt x="316523" y="152400"/>
                </a:lnTo>
                <a:lnTo>
                  <a:pt x="152400" y="211016"/>
                </a:lnTo>
                <a:lnTo>
                  <a:pt x="128954" y="316523"/>
                </a:lnTo>
                <a:close/>
              </a:path>
            </a:pathLst>
          </a:cu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7" name="Content Placeholder 6" descr="Kaart vlaandere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12" y="1153434"/>
            <a:ext cx="1838624" cy="713384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304E-5039-407D-9EC0-6E9582168CBE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4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57658"/>
            <a:ext cx="7255903" cy="369876"/>
          </a:xfrm>
        </p:spPr>
        <p:txBody>
          <a:bodyPr/>
          <a:lstStyle/>
          <a:p>
            <a:r>
              <a:rPr lang="nl-BE" dirty="0" smtClean="0"/>
              <a:t>Diversity in objectives for which Flanders </a:t>
            </a:r>
            <a:br>
              <a:rPr lang="nl-BE" dirty="0" smtClean="0"/>
            </a:br>
            <a:r>
              <a:rPr lang="nl-BE" dirty="0" smtClean="0"/>
              <a:t>wants a contribution from the local authorities</a:t>
            </a:r>
            <a:endParaRPr lang="nl-BE" dirty="0"/>
          </a:p>
        </p:txBody>
      </p:sp>
      <p:sp>
        <p:nvSpPr>
          <p:cNvPr id="8" name="Freeform 7"/>
          <p:cNvSpPr/>
          <p:nvPr/>
        </p:nvSpPr>
        <p:spPr>
          <a:xfrm>
            <a:off x="3338147" y="2905173"/>
            <a:ext cx="1371600" cy="1090246"/>
          </a:xfrm>
          <a:custGeom>
            <a:avLst/>
            <a:gdLst>
              <a:gd name="connsiteX0" fmla="*/ 128954 w 1371600"/>
              <a:gd name="connsiteY0" fmla="*/ 316523 h 1090246"/>
              <a:gd name="connsiteX1" fmla="*/ 0 w 1371600"/>
              <a:gd name="connsiteY1" fmla="*/ 656492 h 1090246"/>
              <a:gd name="connsiteX2" fmla="*/ 187569 w 1371600"/>
              <a:gd name="connsiteY2" fmla="*/ 984739 h 1090246"/>
              <a:gd name="connsiteX3" fmla="*/ 586154 w 1371600"/>
              <a:gd name="connsiteY3" fmla="*/ 1090246 h 1090246"/>
              <a:gd name="connsiteX4" fmla="*/ 785446 w 1371600"/>
              <a:gd name="connsiteY4" fmla="*/ 937846 h 1090246"/>
              <a:gd name="connsiteX5" fmla="*/ 1207477 w 1371600"/>
              <a:gd name="connsiteY5" fmla="*/ 902677 h 1090246"/>
              <a:gd name="connsiteX6" fmla="*/ 1371600 w 1371600"/>
              <a:gd name="connsiteY6" fmla="*/ 715108 h 1090246"/>
              <a:gd name="connsiteX7" fmla="*/ 1254369 w 1371600"/>
              <a:gd name="connsiteY7" fmla="*/ 539262 h 1090246"/>
              <a:gd name="connsiteX8" fmla="*/ 1336431 w 1371600"/>
              <a:gd name="connsiteY8" fmla="*/ 199292 h 1090246"/>
              <a:gd name="connsiteX9" fmla="*/ 1195754 w 1371600"/>
              <a:gd name="connsiteY9" fmla="*/ 70339 h 1090246"/>
              <a:gd name="connsiteX10" fmla="*/ 855785 w 1371600"/>
              <a:gd name="connsiteY10" fmla="*/ 234462 h 1090246"/>
              <a:gd name="connsiteX11" fmla="*/ 691662 w 1371600"/>
              <a:gd name="connsiteY11" fmla="*/ 23446 h 1090246"/>
              <a:gd name="connsiteX12" fmla="*/ 398585 w 1371600"/>
              <a:gd name="connsiteY12" fmla="*/ 0 h 1090246"/>
              <a:gd name="connsiteX13" fmla="*/ 316523 w 1371600"/>
              <a:gd name="connsiteY13" fmla="*/ 152400 h 1090246"/>
              <a:gd name="connsiteX14" fmla="*/ 152400 w 1371600"/>
              <a:gd name="connsiteY14" fmla="*/ 211016 h 1090246"/>
              <a:gd name="connsiteX15" fmla="*/ 128954 w 1371600"/>
              <a:gd name="connsiteY15" fmla="*/ 316523 h 109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71600" h="1090246">
                <a:moveTo>
                  <a:pt x="128954" y="316523"/>
                </a:moveTo>
                <a:lnTo>
                  <a:pt x="0" y="656492"/>
                </a:lnTo>
                <a:lnTo>
                  <a:pt x="187569" y="984739"/>
                </a:lnTo>
                <a:lnTo>
                  <a:pt x="586154" y="1090246"/>
                </a:lnTo>
                <a:lnTo>
                  <a:pt x="785446" y="937846"/>
                </a:lnTo>
                <a:lnTo>
                  <a:pt x="1207477" y="902677"/>
                </a:lnTo>
                <a:lnTo>
                  <a:pt x="1371600" y="715108"/>
                </a:lnTo>
                <a:lnTo>
                  <a:pt x="1254369" y="539262"/>
                </a:lnTo>
                <a:lnTo>
                  <a:pt x="1336431" y="199292"/>
                </a:lnTo>
                <a:lnTo>
                  <a:pt x="1195754" y="70339"/>
                </a:lnTo>
                <a:lnTo>
                  <a:pt x="855785" y="234462"/>
                </a:lnTo>
                <a:lnTo>
                  <a:pt x="691662" y="23446"/>
                </a:lnTo>
                <a:lnTo>
                  <a:pt x="398585" y="0"/>
                </a:lnTo>
                <a:lnTo>
                  <a:pt x="316523" y="152400"/>
                </a:lnTo>
                <a:lnTo>
                  <a:pt x="152400" y="211016"/>
                </a:lnTo>
                <a:lnTo>
                  <a:pt x="128954" y="31652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Down Arrow 8"/>
          <p:cNvSpPr/>
          <p:nvPr/>
        </p:nvSpPr>
        <p:spPr>
          <a:xfrm>
            <a:off x="3749572" y="2157046"/>
            <a:ext cx="527539" cy="32824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xtBox 9"/>
          <p:cNvSpPr txBox="1"/>
          <p:nvPr/>
        </p:nvSpPr>
        <p:spPr>
          <a:xfrm>
            <a:off x="4898436" y="2164129"/>
            <a:ext cx="3651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solidFill>
                  <a:schemeClr val="accent1"/>
                </a:solidFill>
              </a:rPr>
              <a:t>Reduce</a:t>
            </a:r>
            <a:r>
              <a:rPr lang="nl-BE" dirty="0" smtClean="0">
                <a:solidFill>
                  <a:schemeClr val="accent1"/>
                </a:solidFill>
              </a:rPr>
              <a:t> the waste </a:t>
            </a:r>
            <a:r>
              <a:rPr lang="nl-BE" dirty="0" err="1" smtClean="0">
                <a:solidFill>
                  <a:schemeClr val="accent1"/>
                </a:solidFill>
              </a:rPr>
              <a:t>production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br>
              <a:rPr lang="nl-BE" dirty="0" smtClean="0">
                <a:solidFill>
                  <a:schemeClr val="accent1"/>
                </a:solidFill>
              </a:rPr>
            </a:br>
            <a:r>
              <a:rPr lang="nl-BE" dirty="0" smtClean="0">
                <a:solidFill>
                  <a:schemeClr val="accent1"/>
                </a:solidFill>
              </a:rPr>
              <a:t>of </a:t>
            </a:r>
            <a:r>
              <a:rPr lang="nl-BE" dirty="0" err="1" smtClean="0">
                <a:solidFill>
                  <a:schemeClr val="accent1"/>
                </a:solidFill>
              </a:rPr>
              <a:t>households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7108" y="3258675"/>
            <a:ext cx="371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solidFill>
                  <a:schemeClr val="accent1"/>
                </a:solidFill>
              </a:rPr>
              <a:t>Improve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surface</a:t>
            </a:r>
            <a:r>
              <a:rPr lang="nl-BE" dirty="0" smtClean="0">
                <a:solidFill>
                  <a:schemeClr val="accent1"/>
                </a:solidFill>
              </a:rPr>
              <a:t> water </a:t>
            </a:r>
            <a:r>
              <a:rPr lang="nl-BE" dirty="0" err="1" smtClean="0">
                <a:solidFill>
                  <a:schemeClr val="accent1"/>
                </a:solidFill>
              </a:rPr>
              <a:t>quality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7108" y="4003377"/>
            <a:ext cx="37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solidFill>
                  <a:schemeClr val="accent1"/>
                </a:solidFill>
              </a:rPr>
              <a:t>Extend</a:t>
            </a:r>
            <a:r>
              <a:rPr lang="nl-BE" dirty="0" smtClean="0">
                <a:solidFill>
                  <a:schemeClr val="accent1"/>
                </a:solidFill>
              </a:rPr>
              <a:t> the </a:t>
            </a:r>
            <a:r>
              <a:rPr lang="nl-BE" dirty="0" err="1" smtClean="0">
                <a:solidFill>
                  <a:schemeClr val="accent1"/>
                </a:solidFill>
              </a:rPr>
              <a:t>surface</a:t>
            </a:r>
            <a:r>
              <a:rPr lang="nl-BE" dirty="0" smtClean="0">
                <a:solidFill>
                  <a:schemeClr val="accent1"/>
                </a:solidFill>
              </a:rPr>
              <a:t> of </a:t>
            </a:r>
            <a:r>
              <a:rPr lang="nl-BE" dirty="0" err="1" smtClean="0">
                <a:solidFill>
                  <a:schemeClr val="accent1"/>
                </a:solidFill>
              </a:rPr>
              <a:t>forests</a:t>
            </a:r>
            <a:r>
              <a:rPr lang="nl-BE" dirty="0" smtClean="0">
                <a:solidFill>
                  <a:schemeClr val="accent1"/>
                </a:solidFill>
              </a:rPr>
              <a:t> and nature reserves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1276" y="4816732"/>
            <a:ext cx="245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accent1"/>
                </a:solidFill>
              </a:rPr>
              <a:t>Preserve </a:t>
            </a:r>
            <a:r>
              <a:rPr lang="nl-BE" dirty="0" err="1" smtClean="0">
                <a:solidFill>
                  <a:schemeClr val="accent1"/>
                </a:solidFill>
              </a:rPr>
              <a:t>biodiversity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8170" y="3008587"/>
            <a:ext cx="2617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err="1" smtClean="0">
                <a:solidFill>
                  <a:schemeClr val="accent1"/>
                </a:solidFill>
              </a:rPr>
              <a:t>Reduce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erosion</a:t>
            </a:r>
            <a:endParaRPr lang="nl-BE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725" y="1862235"/>
            <a:ext cx="2640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err="1" smtClean="0">
                <a:solidFill>
                  <a:schemeClr val="accent1"/>
                </a:solidFill>
              </a:rPr>
              <a:t>Reduce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r>
              <a:rPr lang="nl-BE" dirty="0" err="1" smtClean="0">
                <a:solidFill>
                  <a:schemeClr val="accent1"/>
                </a:solidFill>
              </a:rPr>
              <a:t>nuisance</a:t>
            </a:r>
            <a:r>
              <a:rPr lang="nl-BE" dirty="0" smtClean="0">
                <a:solidFill>
                  <a:schemeClr val="accent1"/>
                </a:solidFill>
              </a:rPr>
              <a:t> </a:t>
            </a:r>
            <a:br>
              <a:rPr lang="nl-BE" dirty="0" smtClean="0">
                <a:solidFill>
                  <a:schemeClr val="accent1"/>
                </a:solidFill>
              </a:rPr>
            </a:br>
            <a:r>
              <a:rPr lang="nl-BE" dirty="0" smtClean="0">
                <a:solidFill>
                  <a:schemeClr val="accent1"/>
                </a:solidFill>
              </a:rPr>
              <a:t>(</a:t>
            </a:r>
            <a:r>
              <a:rPr lang="nl-BE" dirty="0" err="1" smtClean="0">
                <a:solidFill>
                  <a:schemeClr val="accent1"/>
                </a:solidFill>
              </a:rPr>
              <a:t>noise</a:t>
            </a:r>
            <a:r>
              <a:rPr lang="nl-BE" dirty="0" smtClean="0">
                <a:solidFill>
                  <a:schemeClr val="accent1"/>
                </a:solidFill>
              </a:rPr>
              <a:t>, </a:t>
            </a:r>
            <a:r>
              <a:rPr lang="nl-BE" dirty="0" err="1" smtClean="0">
                <a:solidFill>
                  <a:schemeClr val="accent1"/>
                </a:solidFill>
              </a:rPr>
              <a:t>odour</a:t>
            </a:r>
            <a:r>
              <a:rPr lang="nl-BE" dirty="0" smtClean="0">
                <a:solidFill>
                  <a:schemeClr val="accent1"/>
                </a:solidFill>
              </a:rPr>
              <a:t>, </a:t>
            </a:r>
            <a:r>
              <a:rPr lang="nl-BE" dirty="0" err="1" smtClean="0">
                <a:solidFill>
                  <a:schemeClr val="accent1"/>
                </a:solidFill>
              </a:rPr>
              <a:t>light</a:t>
            </a:r>
            <a:r>
              <a:rPr lang="nl-BE" dirty="0" smtClean="0">
                <a:solidFill>
                  <a:schemeClr val="accent1"/>
                </a:solidFill>
              </a:rPr>
              <a:t>, …)</a:t>
            </a:r>
            <a:endParaRPr lang="nl-BE" dirty="0">
              <a:solidFill>
                <a:schemeClr val="accent1"/>
              </a:solidFill>
            </a:endParaRPr>
          </a:p>
        </p:txBody>
      </p:sp>
      <p:cxnSp>
        <p:nvCxnSpPr>
          <p:cNvPr id="18" name="Straight Arrow Connector 17"/>
          <p:cNvCxnSpPr>
            <a:stCxn id="10" idx="1"/>
            <a:endCxn id="19" idx="9"/>
          </p:cNvCxnSpPr>
          <p:nvPr/>
        </p:nvCxnSpPr>
        <p:spPr>
          <a:xfrm flipH="1">
            <a:off x="4614534" y="2487295"/>
            <a:ext cx="283902" cy="399556"/>
          </a:xfrm>
          <a:prstGeom prst="straightConnector1">
            <a:avLst/>
          </a:prstGeom>
          <a:ln w="19050">
            <a:solidFill>
              <a:schemeClr val="accent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1"/>
            <a:endCxn id="19" idx="7"/>
          </p:cNvCxnSpPr>
          <p:nvPr/>
        </p:nvCxnSpPr>
        <p:spPr>
          <a:xfrm flipH="1">
            <a:off x="4682418" y="3443341"/>
            <a:ext cx="604690" cy="0"/>
          </a:xfrm>
          <a:prstGeom prst="straightConnector1">
            <a:avLst/>
          </a:prstGeom>
          <a:ln w="19050">
            <a:solidFill>
              <a:schemeClr val="accent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1"/>
            <a:endCxn id="19" idx="5"/>
          </p:cNvCxnSpPr>
          <p:nvPr/>
        </p:nvCxnSpPr>
        <p:spPr>
          <a:xfrm flipH="1" flipV="1">
            <a:off x="4628111" y="3874619"/>
            <a:ext cx="658997" cy="451924"/>
          </a:xfrm>
          <a:prstGeom prst="straightConnector1">
            <a:avLst/>
          </a:prstGeom>
          <a:ln w="19050">
            <a:solidFill>
              <a:schemeClr val="accent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0"/>
            <a:endCxn id="19" idx="3"/>
          </p:cNvCxnSpPr>
          <p:nvPr/>
        </p:nvCxnSpPr>
        <p:spPr>
          <a:xfrm flipV="1">
            <a:off x="3908545" y="4097215"/>
            <a:ext cx="0" cy="719517"/>
          </a:xfrm>
          <a:prstGeom prst="straightConnector1">
            <a:avLst/>
          </a:prstGeom>
          <a:ln w="19050">
            <a:solidFill>
              <a:schemeClr val="accent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19" idx="2"/>
          </p:cNvCxnSpPr>
          <p:nvPr/>
        </p:nvCxnSpPr>
        <p:spPr>
          <a:xfrm flipV="1">
            <a:off x="3080241" y="3972005"/>
            <a:ext cx="366695" cy="295976"/>
          </a:xfrm>
          <a:prstGeom prst="straightConnector1">
            <a:avLst/>
          </a:prstGeom>
          <a:ln w="19050">
            <a:solidFill>
              <a:schemeClr val="accent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" idx="3"/>
          </p:cNvCxnSpPr>
          <p:nvPr/>
        </p:nvCxnSpPr>
        <p:spPr>
          <a:xfrm>
            <a:off x="2825262" y="3193253"/>
            <a:ext cx="512885" cy="76944"/>
          </a:xfrm>
          <a:prstGeom prst="straightConnector1">
            <a:avLst/>
          </a:prstGeom>
          <a:ln w="19050">
            <a:solidFill>
              <a:schemeClr val="accent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6" idx="3"/>
            <a:endCxn id="19" idx="13"/>
          </p:cNvCxnSpPr>
          <p:nvPr/>
        </p:nvCxnSpPr>
        <p:spPr>
          <a:xfrm>
            <a:off x="2825262" y="2185401"/>
            <a:ext cx="771018" cy="798835"/>
          </a:xfrm>
          <a:prstGeom prst="straightConnector1">
            <a:avLst/>
          </a:prstGeom>
          <a:ln w="19050">
            <a:solidFill>
              <a:schemeClr val="accent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287109" y="2769621"/>
            <a:ext cx="371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i="1" dirty="0" err="1" smtClean="0">
                <a:solidFill>
                  <a:schemeClr val="accent6"/>
                </a:solidFill>
              </a:rPr>
              <a:t>Subsidy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for</a:t>
            </a:r>
            <a:r>
              <a:rPr lang="nl-BE" sz="1400" i="1" dirty="0" smtClean="0">
                <a:solidFill>
                  <a:schemeClr val="accent6"/>
                </a:solidFill>
              </a:rPr>
              <a:t> waste </a:t>
            </a:r>
            <a:r>
              <a:rPr lang="nl-BE" sz="1400" i="1" dirty="0" err="1" smtClean="0">
                <a:solidFill>
                  <a:schemeClr val="accent6"/>
                </a:solidFill>
              </a:rPr>
              <a:t>collection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infrastruction</a:t>
            </a:r>
            <a:endParaRPr lang="nl-BE" sz="1400" i="1" dirty="0">
              <a:solidFill>
                <a:schemeClr val="accent6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43216" y="3539791"/>
            <a:ext cx="3714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i="1" dirty="0" err="1" smtClean="0">
                <a:solidFill>
                  <a:schemeClr val="accent6"/>
                </a:solidFill>
              </a:rPr>
              <a:t>Subsidy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for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installing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drains</a:t>
            </a:r>
            <a:r>
              <a:rPr lang="nl-BE" sz="1400" i="1" dirty="0" smtClean="0">
                <a:solidFill>
                  <a:schemeClr val="accent6"/>
                </a:solidFill>
              </a:rPr>
              <a:t> and </a:t>
            </a:r>
            <a:r>
              <a:rPr lang="nl-BE" sz="1400" i="1" dirty="0" err="1" smtClean="0">
                <a:solidFill>
                  <a:schemeClr val="accent6"/>
                </a:solidFill>
              </a:rPr>
              <a:t>sewers</a:t>
            </a:r>
            <a:endParaRPr lang="nl-BE" sz="1400" i="1" dirty="0">
              <a:solidFill>
                <a:schemeClr val="accent6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07058" y="4591146"/>
            <a:ext cx="3714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i="1" dirty="0" err="1" smtClean="0">
                <a:solidFill>
                  <a:schemeClr val="accent6"/>
                </a:solidFill>
              </a:rPr>
              <a:t>Subsidy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for</a:t>
            </a:r>
            <a:r>
              <a:rPr lang="nl-BE" sz="1400" i="1" dirty="0" smtClean="0">
                <a:solidFill>
                  <a:schemeClr val="accent6"/>
                </a:solidFill>
              </a:rPr>
              <a:t> the </a:t>
            </a:r>
            <a:r>
              <a:rPr lang="nl-BE" sz="1400" i="1" dirty="0" err="1" smtClean="0">
                <a:solidFill>
                  <a:schemeClr val="accent6"/>
                </a:solidFill>
              </a:rPr>
              <a:t>acquisition</a:t>
            </a:r>
            <a:endParaRPr lang="nl-BE" sz="1400" i="1" dirty="0" smtClean="0">
              <a:solidFill>
                <a:schemeClr val="accent6"/>
              </a:solidFill>
            </a:endParaRPr>
          </a:p>
          <a:p>
            <a:r>
              <a:rPr lang="nl-BE" sz="1400" i="1" dirty="0" err="1" smtClean="0">
                <a:solidFill>
                  <a:schemeClr val="accent6"/>
                </a:solidFill>
              </a:rPr>
              <a:t>Subsidy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for</a:t>
            </a:r>
            <a:r>
              <a:rPr lang="nl-BE" sz="1400" i="1" dirty="0" smtClean="0">
                <a:solidFill>
                  <a:schemeClr val="accent6"/>
                </a:solidFill>
              </a:rPr>
              <a:t> the </a:t>
            </a:r>
            <a:r>
              <a:rPr lang="nl-BE" sz="1400" i="1" dirty="0" err="1" smtClean="0">
                <a:solidFill>
                  <a:schemeClr val="accent6"/>
                </a:solidFill>
              </a:rPr>
              <a:t>ecological</a:t>
            </a:r>
            <a:r>
              <a:rPr lang="nl-BE" sz="1400" i="1" dirty="0" smtClean="0">
                <a:solidFill>
                  <a:schemeClr val="accent6"/>
                </a:solidFill>
              </a:rPr>
              <a:t> management </a:t>
            </a:r>
            <a:br>
              <a:rPr lang="nl-BE" sz="1400" i="1" dirty="0" smtClean="0">
                <a:solidFill>
                  <a:schemeClr val="accent6"/>
                </a:solidFill>
              </a:rPr>
            </a:br>
            <a:r>
              <a:rPr lang="nl-BE" sz="1400" i="1" dirty="0" smtClean="0">
                <a:solidFill>
                  <a:schemeClr val="accent6"/>
                </a:solidFill>
              </a:rPr>
              <a:t>of </a:t>
            </a:r>
            <a:r>
              <a:rPr lang="nl-BE" sz="1400" i="1" dirty="0" err="1" smtClean="0">
                <a:solidFill>
                  <a:schemeClr val="accent6"/>
                </a:solidFill>
              </a:rPr>
              <a:t>forests</a:t>
            </a:r>
            <a:endParaRPr lang="nl-BE" sz="1400" i="1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4470846"/>
            <a:ext cx="2681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400" i="1" dirty="0" err="1" smtClean="0">
                <a:solidFill>
                  <a:schemeClr val="accent6"/>
                </a:solidFill>
              </a:rPr>
              <a:t>Subsidy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for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conservation</a:t>
            </a:r>
            <a:r>
              <a:rPr lang="nl-BE" sz="1400" i="1" dirty="0" smtClean="0">
                <a:solidFill>
                  <a:schemeClr val="accent6"/>
                </a:solidFill>
              </a:rPr>
              <a:t>, </a:t>
            </a:r>
            <a:r>
              <a:rPr lang="nl-BE" sz="1400" i="1" dirty="0" err="1" smtClean="0">
                <a:solidFill>
                  <a:schemeClr val="accent6"/>
                </a:solidFill>
              </a:rPr>
              <a:t>maintenance</a:t>
            </a:r>
            <a:endParaRPr lang="nl-BE" sz="1400" i="1" dirty="0">
              <a:solidFill>
                <a:schemeClr val="accent6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" y="2478035"/>
            <a:ext cx="2825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400" i="1" dirty="0" err="1" smtClean="0">
                <a:solidFill>
                  <a:schemeClr val="accent6"/>
                </a:solidFill>
              </a:rPr>
              <a:t>Subsidy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for</a:t>
            </a:r>
            <a:r>
              <a:rPr lang="nl-BE" sz="1400" i="1" dirty="0" smtClean="0">
                <a:solidFill>
                  <a:schemeClr val="accent6"/>
                </a:solidFill>
              </a:rPr>
              <a:t>  </a:t>
            </a:r>
            <a:r>
              <a:rPr lang="nl-BE" sz="1400" i="1" dirty="0" err="1" smtClean="0">
                <a:solidFill>
                  <a:schemeClr val="accent6"/>
                </a:solidFill>
              </a:rPr>
              <a:t>recording</a:t>
            </a:r>
            <a:r>
              <a:rPr lang="nl-BE" sz="1400" i="1" dirty="0" smtClean="0">
                <a:solidFill>
                  <a:schemeClr val="accent6"/>
                </a:solidFill>
              </a:rPr>
              <a:t> </a:t>
            </a:r>
            <a:r>
              <a:rPr lang="nl-BE" sz="1400" i="1" dirty="0" err="1" smtClean="0">
                <a:solidFill>
                  <a:schemeClr val="accent6"/>
                </a:solidFill>
              </a:rPr>
              <a:t>complaints</a:t>
            </a:r>
            <a:endParaRPr lang="nl-BE" sz="1400" i="1" dirty="0">
              <a:solidFill>
                <a:schemeClr val="accent6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03821" y="1961818"/>
            <a:ext cx="278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Flemish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waste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</a:t>
            </a:r>
            <a:endParaRPr lang="nl-BE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02678" y="3056087"/>
            <a:ext cx="2481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Flemish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enironment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</a:t>
            </a:r>
            <a:endParaRPr lang="nl-BE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63649" y="3838994"/>
            <a:ext cx="3620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Flemish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forest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nature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</a:t>
            </a:r>
            <a:endParaRPr lang="nl-BE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0" y="3782491"/>
            <a:ext cx="3620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Flemish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open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</a:t>
            </a:r>
            <a:endParaRPr lang="nl-BE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2803377"/>
            <a:ext cx="3620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Flemish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soil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</a:t>
            </a:r>
            <a:endParaRPr lang="nl-BE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706" y="1674421"/>
            <a:ext cx="3620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Flemish</a:t>
            </a:r>
            <a:r>
              <a:rPr lang="nl-BE" sz="1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environment </a:t>
            </a:r>
            <a:r>
              <a:rPr lang="nl-BE" sz="14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</a:t>
            </a:r>
            <a:endParaRPr lang="nl-BE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13" grpId="0"/>
      <p:bldP spid="10" grpId="0"/>
      <p:bldP spid="11" grpId="0"/>
      <p:bldP spid="12" grpId="0"/>
      <p:bldP spid="14" grpId="0"/>
      <p:bldP spid="15" grpId="0"/>
      <p:bldP spid="16" grpId="0"/>
      <p:bldP spid="50" grpId="0"/>
      <p:bldP spid="51" grpId="0"/>
      <p:bldP spid="52" grpId="0"/>
      <p:bldP spid="53" grpId="0"/>
      <p:bldP spid="55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Objective of the study: formulate proposals for </a:t>
            </a:r>
            <a:r>
              <a:rPr lang="nl-BE" dirty="0" err="1" smtClean="0"/>
              <a:t>improvement</a:t>
            </a:r>
            <a:r>
              <a:rPr lang="nl-BE" dirty="0" smtClean="0"/>
              <a:t> of the subsidies from the Flemish to the local authorities</a:t>
            </a:r>
          </a:p>
          <a:p>
            <a:r>
              <a:rPr lang="nl-BE" dirty="0" smtClean="0"/>
              <a:t>Instead of 12 in-depth studies, 1 overall study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63C9-19CA-460B-AE27-02C3FE2A110B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5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53576"/>
            <a:ext cx="7255903" cy="369876"/>
          </a:xfrm>
        </p:spPr>
        <p:txBody>
          <a:bodyPr/>
          <a:lstStyle/>
          <a:p>
            <a:r>
              <a:rPr lang="nl-BE" dirty="0" smtClean="0"/>
              <a:t>Evaluation of the subsidies in order to detect possibilities for improvement</a:t>
            </a:r>
            <a:endParaRPr lang="nl-BE" dirty="0"/>
          </a:p>
        </p:txBody>
      </p:sp>
      <p:sp>
        <p:nvSpPr>
          <p:cNvPr id="7" name="Isosceles Triangle 6"/>
          <p:cNvSpPr/>
          <p:nvPr/>
        </p:nvSpPr>
        <p:spPr>
          <a:xfrm flipV="1">
            <a:off x="875440" y="2266566"/>
            <a:ext cx="1789889" cy="1825689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2665328" y="2266567"/>
            <a:ext cx="504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 smtClean="0">
                <a:solidFill>
                  <a:schemeClr val="accent6"/>
                </a:solidFill>
              </a:rPr>
              <a:t>Study of the 12 subsidies – quantitative base </a:t>
            </a:r>
            <a:br>
              <a:rPr lang="nl-BE" sz="1600" dirty="0" smtClean="0">
                <a:solidFill>
                  <a:schemeClr val="accent6"/>
                </a:solidFill>
              </a:rPr>
            </a:br>
            <a:r>
              <a:rPr lang="nl-BE" sz="1600" dirty="0" smtClean="0">
                <a:solidFill>
                  <a:schemeClr val="accent6"/>
                </a:solidFill>
              </a:rPr>
              <a:t>for evaluating their effectiveness</a:t>
            </a:r>
            <a:endParaRPr lang="nl-BE" sz="1600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5329" y="3015038"/>
            <a:ext cx="3949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 smtClean="0">
                <a:solidFill>
                  <a:schemeClr val="accent6"/>
                </a:solidFill>
              </a:rPr>
              <a:t>Integrated evaluation of the 3 most important subsidies – </a:t>
            </a:r>
            <a:r>
              <a:rPr lang="nl-BE" sz="1600" dirty="0" err="1" smtClean="0">
                <a:solidFill>
                  <a:schemeClr val="accent6"/>
                </a:solidFill>
              </a:rPr>
              <a:t>qualitative</a:t>
            </a:r>
            <a:r>
              <a:rPr lang="nl-BE" sz="1600" dirty="0" smtClean="0">
                <a:solidFill>
                  <a:schemeClr val="accent6"/>
                </a:solidFill>
              </a:rPr>
              <a:t> (testing hypotheses + efficiency + other evaluation criteria)</a:t>
            </a:r>
            <a:endParaRPr lang="nl-BE" sz="1600" dirty="0">
              <a:solidFill>
                <a:schemeClr val="accent6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968835" y="2832388"/>
            <a:ext cx="194554" cy="182650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Isosceles Triangle 11"/>
          <p:cNvSpPr/>
          <p:nvPr/>
        </p:nvSpPr>
        <p:spPr>
          <a:xfrm>
            <a:off x="875440" y="3179410"/>
            <a:ext cx="1789889" cy="1825689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Down Arrow 12"/>
          <p:cNvSpPr/>
          <p:nvPr/>
        </p:nvSpPr>
        <p:spPr>
          <a:xfrm>
            <a:off x="3968835" y="4179808"/>
            <a:ext cx="194554" cy="182650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TextBox 13"/>
          <p:cNvSpPr txBox="1"/>
          <p:nvPr/>
        </p:nvSpPr>
        <p:spPr>
          <a:xfrm>
            <a:off x="2665328" y="4466490"/>
            <a:ext cx="6192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 smtClean="0">
                <a:solidFill>
                  <a:schemeClr val="accent6"/>
                </a:solidFill>
              </a:rPr>
              <a:t>SWOT + general possibilities for improvement </a:t>
            </a:r>
            <a:r>
              <a:rPr lang="nl-BE" sz="1600" dirty="0" smtClean="0">
                <a:solidFill>
                  <a:schemeClr val="accent6"/>
                </a:solidFill>
                <a:sym typeface="Wingdings" pitchFamily="2" charset="2"/>
              </a:rPr>
              <a:t> recommendations (overall + translation to each of the subsidies)</a:t>
            </a:r>
            <a:endParaRPr lang="nl-BE" sz="1600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0587" y="2266567"/>
            <a:ext cx="1439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12 subsidies</a:t>
            </a:r>
            <a:endParaRPr lang="nl-BE" sz="14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0587" y="3151985"/>
            <a:ext cx="1439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Focus </a:t>
            </a:r>
            <a:br>
              <a:rPr lang="nl-BE" sz="1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nl-BE" sz="1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</a:t>
            </a:r>
            <a:br>
              <a:rPr lang="nl-BE" sz="1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nl-BE" sz="1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br>
              <a:rPr lang="nl-BE" sz="1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nl-BE" sz="1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subsidies</a:t>
            </a:r>
            <a:endParaRPr lang="nl-BE" sz="14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0587" y="4697322"/>
            <a:ext cx="1439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Generalisation</a:t>
            </a:r>
            <a:endParaRPr lang="nl-BE" sz="14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From</a:t>
            </a:r>
            <a:r>
              <a:rPr lang="nl-BE" dirty="0" smtClean="0"/>
              <a:t> 7 to 97 % of the municipalities apply for the subsidies</a:t>
            </a:r>
          </a:p>
          <a:p>
            <a:r>
              <a:rPr lang="nl-BE" dirty="0" smtClean="0"/>
              <a:t>Interesting findings:</a:t>
            </a:r>
          </a:p>
          <a:p>
            <a:pPr lvl="1"/>
            <a:r>
              <a:rPr lang="nl-BE" dirty="0" smtClean="0"/>
              <a:t>The cities applied on average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smtClean="0"/>
              <a:t>more subsidies than the more rustic </a:t>
            </a:r>
            <a:br>
              <a:rPr lang="nl-BE" dirty="0" smtClean="0"/>
            </a:br>
            <a:r>
              <a:rPr lang="nl-BE" dirty="0" err="1" smtClean="0"/>
              <a:t>municipalities</a:t>
            </a:r>
            <a:r>
              <a:rPr lang="nl-BE" dirty="0" smtClean="0"/>
              <a:t> and than </a:t>
            </a:r>
            <a:r>
              <a:rPr lang="nl-BE" dirty="0" err="1" smtClean="0"/>
              <a:t>touristic</a:t>
            </a: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err="1" smtClean="0"/>
              <a:t>municipalities</a:t>
            </a:r>
            <a:endParaRPr lang="nl-BE" dirty="0" smtClean="0"/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The number of subsidies * year is </a:t>
            </a:r>
            <a:br>
              <a:rPr lang="nl-BE" dirty="0" smtClean="0"/>
            </a:br>
            <a:r>
              <a:rPr lang="nl-BE" u="sng" dirty="0" err="1" smtClean="0"/>
              <a:t>not</a:t>
            </a:r>
            <a:r>
              <a:rPr lang="nl-BE" u="sng" dirty="0" smtClean="0"/>
              <a:t> dependent </a:t>
            </a:r>
            <a:r>
              <a:rPr lang="nl-BE" dirty="0" smtClean="0"/>
              <a:t>on the </a:t>
            </a:r>
            <a:r>
              <a:rPr lang="nl-BE" dirty="0" err="1" smtClean="0"/>
              <a:t>staff</a:t>
            </a: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smtClean="0"/>
              <a:t>(FTE / 1.000 inhabitants) in the </a:t>
            </a:r>
            <a:br>
              <a:rPr lang="nl-BE" dirty="0" smtClean="0"/>
            </a:br>
            <a:r>
              <a:rPr lang="nl-BE" dirty="0" err="1" smtClean="0"/>
              <a:t>environmental</a:t>
            </a:r>
            <a:r>
              <a:rPr lang="nl-BE" dirty="0" smtClean="0"/>
              <a:t> department of the </a:t>
            </a:r>
            <a:br>
              <a:rPr lang="nl-BE" dirty="0" smtClean="0"/>
            </a:br>
            <a:r>
              <a:rPr lang="nl-BE" dirty="0" err="1" smtClean="0"/>
              <a:t>municipality</a:t>
            </a:r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26E-1133-44B8-82B9-0468282B5E6F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6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54726"/>
            <a:ext cx="7255903" cy="369876"/>
          </a:xfrm>
        </p:spPr>
        <p:txBody>
          <a:bodyPr/>
          <a:lstStyle/>
          <a:p>
            <a:r>
              <a:rPr lang="nl-BE" dirty="0" smtClean="0"/>
              <a:t>Evaluating the </a:t>
            </a:r>
            <a:r>
              <a:rPr lang="nl-BE" dirty="0" err="1" smtClean="0"/>
              <a:t>reaching</a:t>
            </a:r>
            <a:r>
              <a:rPr lang="nl-BE" dirty="0" smtClean="0"/>
              <a:t> of municipalities: not all types of municipalities apply evenly for subsidies</a:t>
            </a:r>
            <a:endParaRPr lang="nl-B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0245" y="1673789"/>
            <a:ext cx="4469526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456902" y="1500236"/>
            <a:ext cx="707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 smtClean="0">
                <a:solidFill>
                  <a:schemeClr val="accent6"/>
                </a:solidFill>
              </a:rPr>
              <a:t>Cities</a:t>
            </a:r>
            <a:endParaRPr lang="nl-BE" sz="1400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38276" y="1660533"/>
            <a:ext cx="1283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 smtClean="0">
                <a:solidFill>
                  <a:schemeClr val="accent6"/>
                </a:solidFill>
              </a:rPr>
              <a:t>Rustic </a:t>
            </a:r>
            <a:r>
              <a:rPr lang="nl-BE" sz="1400" dirty="0" err="1" smtClean="0">
                <a:solidFill>
                  <a:schemeClr val="accent6"/>
                </a:solidFill>
              </a:rPr>
              <a:t>municipalities</a:t>
            </a:r>
            <a:endParaRPr lang="nl-BE" sz="1400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0503" y="2154257"/>
            <a:ext cx="1283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 err="1" smtClean="0">
                <a:solidFill>
                  <a:schemeClr val="accent6"/>
                </a:solidFill>
              </a:rPr>
              <a:t>Touristic</a:t>
            </a:r>
            <a:r>
              <a:rPr lang="nl-BE" sz="1400" dirty="0" smtClean="0">
                <a:solidFill>
                  <a:schemeClr val="accent6"/>
                </a:solidFill>
              </a:rPr>
              <a:t> </a:t>
            </a:r>
            <a:r>
              <a:rPr lang="nl-BE" sz="1400" dirty="0" err="1" smtClean="0">
                <a:solidFill>
                  <a:schemeClr val="accent6"/>
                </a:solidFill>
              </a:rPr>
              <a:t>municipalities</a:t>
            </a:r>
            <a:endParaRPr lang="nl-BE" sz="1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Starting point: objectives in the Flemish policy plan </a:t>
            </a:r>
          </a:p>
          <a:p>
            <a:pPr lvl="1"/>
            <a:r>
              <a:rPr lang="nl-BE" dirty="0" smtClean="0"/>
              <a:t>(If possible) expressed in outcome / effect (changes in the environment)</a:t>
            </a:r>
          </a:p>
          <a:p>
            <a:pPr lvl="1"/>
            <a:r>
              <a:rPr lang="nl-BE" dirty="0" smtClean="0"/>
              <a:t>(If existing) available data (or possible to ask in an inquiry)</a:t>
            </a:r>
          </a:p>
          <a:p>
            <a:r>
              <a:rPr lang="nl-BE" dirty="0" smtClean="0"/>
              <a:t>Research questions:</a:t>
            </a:r>
          </a:p>
          <a:p>
            <a:pPr lvl="1"/>
            <a:r>
              <a:rPr lang="nl-BE" dirty="0" err="1" smtClean="0"/>
              <a:t>How</a:t>
            </a:r>
            <a:r>
              <a:rPr lang="nl-BE" dirty="0" smtClean="0"/>
              <a:t> </a:t>
            </a:r>
            <a:r>
              <a:rPr lang="nl-BE" dirty="0" err="1" smtClean="0"/>
              <a:t>did</a:t>
            </a:r>
            <a:r>
              <a:rPr lang="nl-BE" dirty="0" smtClean="0"/>
              <a:t> the indicators </a:t>
            </a:r>
            <a:r>
              <a:rPr lang="nl-BE" dirty="0" err="1" smtClean="0"/>
              <a:t>evolve</a:t>
            </a:r>
            <a:r>
              <a:rPr lang="nl-BE" dirty="0" smtClean="0"/>
              <a:t> (</a:t>
            </a:r>
            <a:r>
              <a:rPr lang="nl-BE" dirty="0" err="1" smtClean="0"/>
              <a:t>desired</a:t>
            </a:r>
            <a:r>
              <a:rPr lang="nl-BE" dirty="0" smtClean="0"/>
              <a:t> </a:t>
            </a:r>
            <a:r>
              <a:rPr lang="nl-BE" dirty="0" err="1" smtClean="0"/>
              <a:t>direction</a:t>
            </a:r>
            <a:r>
              <a:rPr lang="nl-BE" dirty="0" smtClean="0"/>
              <a:t>)?</a:t>
            </a:r>
          </a:p>
          <a:p>
            <a:pPr lvl="1"/>
            <a:r>
              <a:rPr lang="nl-BE" dirty="0" smtClean="0"/>
              <a:t>Is this evolution due to the subsidy?</a:t>
            </a:r>
          </a:p>
          <a:p>
            <a:pPr lvl="1"/>
            <a:r>
              <a:rPr lang="nl-BE" dirty="0" smtClean="0"/>
              <a:t>Which other factors were determinative for the observed evolution?</a:t>
            </a:r>
          </a:p>
          <a:p>
            <a:pPr lvl="1"/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319A-E793-4F69-8232-78D274861B36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7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54450"/>
            <a:ext cx="7255903" cy="369876"/>
          </a:xfrm>
        </p:spPr>
        <p:txBody>
          <a:bodyPr/>
          <a:lstStyle/>
          <a:p>
            <a:r>
              <a:rPr lang="nl-BE" dirty="0" smtClean="0"/>
              <a:t>Evaluating effectiveness: </a:t>
            </a:r>
            <a:br>
              <a:rPr lang="nl-BE" dirty="0" smtClean="0"/>
            </a:br>
            <a:r>
              <a:rPr lang="nl-BE" dirty="0" smtClean="0"/>
              <a:t>focus on outcome / effect indicators</a:t>
            </a:r>
            <a:endParaRPr lang="nl-B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103557" y="2662473"/>
          <a:ext cx="7009342" cy="2246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1566184" y="3482516"/>
            <a:ext cx="561445" cy="6420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tangle 10"/>
          <p:cNvSpPr/>
          <p:nvPr/>
        </p:nvSpPr>
        <p:spPr>
          <a:xfrm>
            <a:off x="7072039" y="3476165"/>
            <a:ext cx="561445" cy="6420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xtBox 16"/>
          <p:cNvSpPr txBox="1"/>
          <p:nvPr/>
        </p:nvSpPr>
        <p:spPr>
          <a:xfrm>
            <a:off x="5924033" y="4712092"/>
            <a:ext cx="1916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600" i="1" dirty="0" smtClean="0">
                <a:solidFill>
                  <a:schemeClr val="accent6"/>
                </a:solidFill>
              </a:rPr>
              <a:t>External factors</a:t>
            </a:r>
            <a:endParaRPr lang="nl-BE" sz="1600" i="1" dirty="0">
              <a:solidFill>
                <a:schemeClr val="accent6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flipV="1">
            <a:off x="7464074" y="4118191"/>
            <a:ext cx="233464" cy="583650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Down Arrow 18"/>
          <p:cNvSpPr/>
          <p:nvPr/>
        </p:nvSpPr>
        <p:spPr>
          <a:xfrm flipV="1">
            <a:off x="7072039" y="4118191"/>
            <a:ext cx="233464" cy="268983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Rectangle 19"/>
          <p:cNvSpPr/>
          <p:nvPr/>
        </p:nvSpPr>
        <p:spPr>
          <a:xfrm>
            <a:off x="1710674" y="4387174"/>
            <a:ext cx="5536461" cy="1264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Rectangle 20"/>
          <p:cNvSpPr/>
          <p:nvPr/>
        </p:nvSpPr>
        <p:spPr>
          <a:xfrm>
            <a:off x="1691682" y="4124542"/>
            <a:ext cx="126000" cy="3890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Data-acquisition:</a:t>
            </a:r>
          </a:p>
          <a:p>
            <a:pPr lvl="1"/>
            <a:r>
              <a:rPr lang="nl-BE" dirty="0" smtClean="0"/>
              <a:t>Existing data bases</a:t>
            </a:r>
          </a:p>
          <a:p>
            <a:pPr lvl="1"/>
            <a:r>
              <a:rPr lang="nl-BE" dirty="0" smtClean="0"/>
              <a:t>Large scale inquiry: web-based (50 % response rate)</a:t>
            </a:r>
          </a:p>
          <a:p>
            <a:pPr lvl="1"/>
            <a:r>
              <a:rPr lang="nl-BE" dirty="0" smtClean="0"/>
              <a:t>Non-response: no evidence for a </a:t>
            </a:r>
            <a:r>
              <a:rPr lang="nl-BE" dirty="0" err="1" smtClean="0"/>
              <a:t>non-representative</a:t>
            </a:r>
            <a:r>
              <a:rPr lang="nl-BE" dirty="0" smtClean="0"/>
              <a:t> sample</a:t>
            </a:r>
            <a:endParaRPr lang="nl-BE" dirty="0" smtClean="0">
              <a:solidFill>
                <a:srgbClr val="FF0000"/>
              </a:solidFill>
            </a:endParaRP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C7E2-6738-44D6-ABA7-E5B2E45DCE74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8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54726"/>
            <a:ext cx="7255903" cy="369876"/>
          </a:xfrm>
        </p:spPr>
        <p:txBody>
          <a:bodyPr/>
          <a:lstStyle/>
          <a:p>
            <a:r>
              <a:rPr lang="nl-BE" dirty="0" smtClean="0"/>
              <a:t>Data-acquisition quantitative data: databases combined with a large scale web inquiry</a:t>
            </a:r>
            <a:endParaRPr lang="nl-B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903" y="2406528"/>
            <a:ext cx="7680377" cy="330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273300" y="2419228"/>
            <a:ext cx="53467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1200" dirty="0" smtClean="0"/>
              <a:t>Overview respondents (with and without subsidies)</a:t>
            </a:r>
            <a:endParaRPr lang="nl-BE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46020" y="3365500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200" b="1" dirty="0" smtClean="0">
                <a:solidFill>
                  <a:schemeClr val="accent4">
                    <a:lumMod val="75000"/>
                  </a:schemeClr>
                </a:solidFill>
              </a:rPr>
              <a:t>No subsidy</a:t>
            </a:r>
            <a:endParaRPr lang="nl-BE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341322" y="4510901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200" b="1" dirty="0" smtClean="0">
                <a:solidFill>
                  <a:schemeClr val="accent2">
                    <a:lumMod val="75000"/>
                  </a:schemeClr>
                </a:solidFill>
              </a:rPr>
              <a:t>Subsidy</a:t>
            </a:r>
            <a:endParaRPr lang="nl-BE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74700" y="3642500"/>
            <a:ext cx="403203" cy="868401"/>
          </a:xfrm>
          <a:prstGeom prst="straightConnector1">
            <a:avLst/>
          </a:prstGeom>
          <a:ln w="12700">
            <a:solidFill>
              <a:srgbClr val="5F5F5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6692900" y="3568700"/>
            <a:ext cx="317500" cy="44450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Arc 19"/>
          <p:cNvSpPr/>
          <p:nvPr/>
        </p:nvSpPr>
        <p:spPr>
          <a:xfrm flipV="1">
            <a:off x="6692900" y="3568700"/>
            <a:ext cx="317500" cy="44450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TextBox 20"/>
          <p:cNvSpPr txBox="1"/>
          <p:nvPr/>
        </p:nvSpPr>
        <p:spPr>
          <a:xfrm>
            <a:off x="6076944" y="3987800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200" b="1" dirty="0" smtClean="0">
                <a:solidFill>
                  <a:schemeClr val="accent2">
                    <a:lumMod val="75000"/>
                  </a:schemeClr>
                </a:solidFill>
              </a:rPr>
              <a:t>Respondent</a:t>
            </a:r>
            <a:endParaRPr lang="nl-BE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29344" y="3177401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200" b="1" dirty="0" smtClean="0">
                <a:solidFill>
                  <a:schemeClr val="accent2">
                    <a:lumMod val="75000"/>
                  </a:schemeClr>
                </a:solidFill>
              </a:rPr>
              <a:t>Non-respondent</a:t>
            </a:r>
            <a:endParaRPr lang="nl-BE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1920" y="2696227"/>
            <a:ext cx="1714512" cy="2905003"/>
          </a:xfrm>
          <a:prstGeom prst="rect">
            <a:avLst/>
          </a:prstGeom>
          <a:noFill/>
          <a:ln w="15875">
            <a:solidFill>
              <a:srgbClr val="5F5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9" grpId="0" animBg="1"/>
      <p:bldP spid="20" grpId="0" animBg="1"/>
      <p:bldP spid="21" grpId="0"/>
      <p:bldP spid="22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Parameter 1: total quantity of waste / inhabitant (2002 </a:t>
            </a:r>
            <a:r>
              <a:rPr lang="nl-BE" dirty="0" smtClean="0">
                <a:sym typeface="Wingdings" pitchFamily="2" charset="2"/>
              </a:rPr>
              <a:t> 2010)</a:t>
            </a:r>
          </a:p>
          <a:p>
            <a:pPr lvl="1"/>
            <a:r>
              <a:rPr lang="nl-BE" dirty="0" smtClean="0">
                <a:sym typeface="Wingdings" pitchFamily="2" charset="2"/>
              </a:rPr>
              <a:t>Subsidies lead to </a:t>
            </a:r>
            <a:r>
              <a:rPr lang="nl-BE" dirty="0" err="1" smtClean="0">
                <a:sym typeface="Wingdings" pitchFamily="2" charset="2"/>
              </a:rPr>
              <a:t>decrease</a:t>
            </a:r>
            <a:r>
              <a:rPr lang="nl-BE" dirty="0" smtClean="0">
                <a:sym typeface="Wingdings" pitchFamily="2" charset="2"/>
              </a:rPr>
              <a:t> of the total quantity </a:t>
            </a:r>
            <a:br>
              <a:rPr lang="nl-BE" dirty="0" smtClean="0">
                <a:sym typeface="Wingdings" pitchFamily="2" charset="2"/>
              </a:rPr>
            </a:br>
            <a:r>
              <a:rPr lang="nl-BE" dirty="0" smtClean="0">
                <a:sym typeface="Wingdings" pitchFamily="2" charset="2"/>
              </a:rPr>
              <a:t>(</a:t>
            </a:r>
            <a:r>
              <a:rPr lang="nl-BE" dirty="0" err="1" smtClean="0">
                <a:sym typeface="Wingdings" pitchFamily="2" charset="2"/>
              </a:rPr>
              <a:t>control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smtClean="0">
                <a:sym typeface="Wingdings" pitchFamily="2" charset="2"/>
              </a:rPr>
              <a:t>group: </a:t>
            </a:r>
            <a:r>
              <a:rPr lang="nl-BE" dirty="0" err="1" smtClean="0">
                <a:sym typeface="Wingdings" pitchFamily="2" charset="2"/>
              </a:rPr>
              <a:t>increase</a:t>
            </a:r>
            <a:r>
              <a:rPr lang="nl-BE" dirty="0" smtClean="0">
                <a:sym typeface="Wingdings" pitchFamily="2" charset="2"/>
              </a:rPr>
              <a:t>)</a:t>
            </a:r>
            <a:endParaRPr lang="nl-BE" dirty="0" smtClean="0">
              <a:sym typeface="Wingdings" pitchFamily="2" charset="2"/>
            </a:endParaRPr>
          </a:p>
          <a:p>
            <a:pPr lvl="1"/>
            <a:r>
              <a:rPr lang="nl-BE" dirty="0" smtClean="0">
                <a:sym typeface="Wingdings" pitchFamily="2" charset="2"/>
              </a:rPr>
              <a:t>The </a:t>
            </a:r>
            <a:r>
              <a:rPr lang="nl-BE" dirty="0" err="1" smtClean="0">
                <a:sym typeface="Wingdings" pitchFamily="2" charset="2"/>
              </a:rPr>
              <a:t>presence</a:t>
            </a:r>
            <a:r>
              <a:rPr lang="nl-BE" dirty="0" smtClean="0">
                <a:sym typeface="Wingdings" pitchFamily="2" charset="2"/>
              </a:rPr>
              <a:t> of ‘</a:t>
            </a:r>
            <a:r>
              <a:rPr lang="nl-BE" dirty="0" err="1" smtClean="0">
                <a:sym typeface="Wingdings" pitchFamily="2" charset="2"/>
              </a:rPr>
              <a:t>polluter-pays</a:t>
            </a:r>
            <a:r>
              <a:rPr lang="nl-BE" dirty="0" smtClean="0">
                <a:sym typeface="Wingdings" pitchFamily="2" charset="2"/>
              </a:rPr>
              <a:t>’-</a:t>
            </a:r>
            <a:r>
              <a:rPr lang="nl-BE" dirty="0" err="1" smtClean="0">
                <a:sym typeface="Wingdings" pitchFamily="2" charset="2"/>
              </a:rPr>
              <a:t>systems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leads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smtClean="0">
                <a:sym typeface="Wingdings" pitchFamily="2" charset="2"/>
              </a:rPr>
              <a:t/>
            </a:r>
            <a:br>
              <a:rPr lang="nl-BE" dirty="0" smtClean="0">
                <a:sym typeface="Wingdings" pitchFamily="2" charset="2"/>
              </a:rPr>
            </a:br>
            <a:r>
              <a:rPr lang="nl-BE" dirty="0" smtClean="0">
                <a:sym typeface="Wingdings" pitchFamily="2" charset="2"/>
              </a:rPr>
              <a:t>to </a:t>
            </a:r>
            <a:r>
              <a:rPr lang="nl-BE" dirty="0" smtClean="0">
                <a:sym typeface="Wingdings" pitchFamily="2" charset="2"/>
              </a:rPr>
              <a:t>greater reductions</a:t>
            </a:r>
          </a:p>
          <a:p>
            <a:endParaRPr lang="nl-BE" dirty="0" smtClean="0">
              <a:sym typeface="Wingdings" pitchFamily="2" charset="2"/>
            </a:endParaRPr>
          </a:p>
          <a:p>
            <a:r>
              <a:rPr lang="nl-BE" dirty="0" smtClean="0">
                <a:sym typeface="Wingdings" pitchFamily="2" charset="2"/>
              </a:rPr>
              <a:t>Parameter 2: rest quantity of waste / habitant (2002  2010)</a:t>
            </a:r>
          </a:p>
          <a:p>
            <a:pPr lvl="1"/>
            <a:r>
              <a:rPr lang="nl-BE" dirty="0" smtClean="0">
                <a:sym typeface="Wingdings" pitchFamily="2" charset="2"/>
              </a:rPr>
              <a:t>Evolution before 2002, no further effects ... 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36D5-B4CB-4407-A870-7AE465FF5FF6}" type="datetime1">
              <a:rPr lang="nl-BE" smtClean="0"/>
              <a:pPr/>
              <a:t>9/02/2012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2201" y="5296959"/>
            <a:ext cx="5400000" cy="304271"/>
          </a:xfrm>
        </p:spPr>
        <p:txBody>
          <a:bodyPr/>
          <a:lstStyle/>
          <a:p>
            <a:r>
              <a:rPr lang="en-US" smtClean="0"/>
              <a:t>EEEN conference - Evaluating subsidies to local authorities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E705-28A0-4C84-8CC3-2389F877BC55}" type="slidenum">
              <a:rPr lang="nl-BE" smtClean="0"/>
              <a:pPr/>
              <a:t>9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171" y="64178"/>
            <a:ext cx="7507101" cy="369876"/>
          </a:xfrm>
        </p:spPr>
        <p:txBody>
          <a:bodyPr/>
          <a:lstStyle/>
          <a:p>
            <a:r>
              <a:rPr lang="nl-BE" dirty="0" smtClean="0"/>
              <a:t>Waste policy: objective to reduce total quantity </a:t>
            </a:r>
            <a:br>
              <a:rPr lang="nl-BE" dirty="0" smtClean="0"/>
            </a:br>
            <a:r>
              <a:rPr lang="nl-BE" dirty="0" smtClean="0"/>
              <a:t>of waste and the quantity after seperated fractions</a:t>
            </a:r>
            <a:endParaRPr lang="nl-BE" dirty="0"/>
          </a:p>
        </p:txBody>
      </p:sp>
      <p:sp>
        <p:nvSpPr>
          <p:cNvPr id="8" name="Left-Right Arrow 7"/>
          <p:cNvSpPr/>
          <p:nvPr/>
        </p:nvSpPr>
        <p:spPr>
          <a:xfrm>
            <a:off x="2663382" y="3891064"/>
            <a:ext cx="1070042" cy="243191"/>
          </a:xfrm>
          <a:prstGeom prst="left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3101126" y="3501965"/>
            <a:ext cx="2645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accent4"/>
                </a:solidFill>
              </a:rPr>
              <a:t>Largest evolution</a:t>
            </a:r>
            <a:endParaRPr lang="nl-BE" sz="1400" i="1" dirty="0">
              <a:solidFill>
                <a:schemeClr val="accent4"/>
              </a:solidFill>
            </a:endParaRPr>
          </a:p>
        </p:txBody>
      </p:sp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1142219" y="3502025"/>
            <a:ext cx="4837113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46982" y="3505200"/>
            <a:ext cx="4827588" cy="2206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53382" y="3621088"/>
            <a:ext cx="4083050" cy="1724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545444" y="3616325"/>
            <a:ext cx="7938" cy="1725613"/>
          </a:xfrm>
          <a:prstGeom prst="rect">
            <a:avLst/>
          </a:prstGeom>
          <a:solidFill>
            <a:srgbClr val="868686"/>
          </a:solidFill>
          <a:ln w="793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33" name="Freeform 9"/>
          <p:cNvSpPr>
            <a:spLocks noEditPoints="1"/>
          </p:cNvSpPr>
          <p:nvPr/>
        </p:nvSpPr>
        <p:spPr bwMode="auto">
          <a:xfrm>
            <a:off x="1550207" y="3613150"/>
            <a:ext cx="33338" cy="1731963"/>
          </a:xfrm>
          <a:custGeom>
            <a:avLst/>
            <a:gdLst/>
            <a:ahLst/>
            <a:cxnLst>
              <a:cxn ang="0">
                <a:pos x="0" y="1086"/>
              </a:cxn>
              <a:cxn ang="0">
                <a:pos x="21" y="1086"/>
              </a:cxn>
              <a:cxn ang="0">
                <a:pos x="21" y="1091"/>
              </a:cxn>
              <a:cxn ang="0">
                <a:pos x="0" y="1091"/>
              </a:cxn>
              <a:cxn ang="0">
                <a:pos x="0" y="1086"/>
              </a:cxn>
              <a:cxn ang="0">
                <a:pos x="0" y="952"/>
              </a:cxn>
              <a:cxn ang="0">
                <a:pos x="21" y="952"/>
              </a:cxn>
              <a:cxn ang="0">
                <a:pos x="21" y="956"/>
              </a:cxn>
              <a:cxn ang="0">
                <a:pos x="0" y="956"/>
              </a:cxn>
              <a:cxn ang="0">
                <a:pos x="0" y="952"/>
              </a:cxn>
              <a:cxn ang="0">
                <a:pos x="0" y="812"/>
              </a:cxn>
              <a:cxn ang="0">
                <a:pos x="21" y="812"/>
              </a:cxn>
              <a:cxn ang="0">
                <a:pos x="21" y="817"/>
              </a:cxn>
              <a:cxn ang="0">
                <a:pos x="0" y="817"/>
              </a:cxn>
              <a:cxn ang="0">
                <a:pos x="0" y="812"/>
              </a:cxn>
              <a:cxn ang="0">
                <a:pos x="0" y="678"/>
              </a:cxn>
              <a:cxn ang="0">
                <a:pos x="21" y="678"/>
              </a:cxn>
              <a:cxn ang="0">
                <a:pos x="21" y="682"/>
              </a:cxn>
              <a:cxn ang="0">
                <a:pos x="0" y="682"/>
              </a:cxn>
              <a:cxn ang="0">
                <a:pos x="0" y="678"/>
              </a:cxn>
              <a:cxn ang="0">
                <a:pos x="0" y="543"/>
              </a:cxn>
              <a:cxn ang="0">
                <a:pos x="21" y="543"/>
              </a:cxn>
              <a:cxn ang="0">
                <a:pos x="21" y="548"/>
              </a:cxn>
              <a:cxn ang="0">
                <a:pos x="0" y="548"/>
              </a:cxn>
              <a:cxn ang="0">
                <a:pos x="0" y="543"/>
              </a:cxn>
              <a:cxn ang="0">
                <a:pos x="0" y="408"/>
              </a:cxn>
              <a:cxn ang="0">
                <a:pos x="21" y="408"/>
              </a:cxn>
              <a:cxn ang="0">
                <a:pos x="21" y="413"/>
              </a:cxn>
              <a:cxn ang="0">
                <a:pos x="0" y="413"/>
              </a:cxn>
              <a:cxn ang="0">
                <a:pos x="0" y="408"/>
              </a:cxn>
              <a:cxn ang="0">
                <a:pos x="0" y="274"/>
              </a:cxn>
              <a:cxn ang="0">
                <a:pos x="21" y="274"/>
              </a:cxn>
              <a:cxn ang="0">
                <a:pos x="21" y="279"/>
              </a:cxn>
              <a:cxn ang="0">
                <a:pos x="0" y="279"/>
              </a:cxn>
              <a:cxn ang="0">
                <a:pos x="0" y="274"/>
              </a:cxn>
              <a:cxn ang="0">
                <a:pos x="0" y="134"/>
              </a:cxn>
              <a:cxn ang="0">
                <a:pos x="21" y="134"/>
              </a:cxn>
              <a:cxn ang="0">
                <a:pos x="21" y="139"/>
              </a:cxn>
              <a:cxn ang="0">
                <a:pos x="0" y="139"/>
              </a:cxn>
              <a:cxn ang="0">
                <a:pos x="0" y="134"/>
              </a:cxn>
              <a:cxn ang="0">
                <a:pos x="0" y="0"/>
              </a:cxn>
              <a:cxn ang="0">
                <a:pos x="21" y="0"/>
              </a:cxn>
              <a:cxn ang="0">
                <a:pos x="21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21" h="1091">
                <a:moveTo>
                  <a:pt x="0" y="1086"/>
                </a:moveTo>
                <a:lnTo>
                  <a:pt x="21" y="1086"/>
                </a:lnTo>
                <a:lnTo>
                  <a:pt x="21" y="1091"/>
                </a:lnTo>
                <a:lnTo>
                  <a:pt x="0" y="1091"/>
                </a:lnTo>
                <a:lnTo>
                  <a:pt x="0" y="1086"/>
                </a:lnTo>
                <a:close/>
                <a:moveTo>
                  <a:pt x="0" y="952"/>
                </a:moveTo>
                <a:lnTo>
                  <a:pt x="21" y="952"/>
                </a:lnTo>
                <a:lnTo>
                  <a:pt x="21" y="956"/>
                </a:lnTo>
                <a:lnTo>
                  <a:pt x="0" y="956"/>
                </a:lnTo>
                <a:lnTo>
                  <a:pt x="0" y="952"/>
                </a:lnTo>
                <a:close/>
                <a:moveTo>
                  <a:pt x="0" y="812"/>
                </a:moveTo>
                <a:lnTo>
                  <a:pt x="21" y="812"/>
                </a:lnTo>
                <a:lnTo>
                  <a:pt x="21" y="817"/>
                </a:lnTo>
                <a:lnTo>
                  <a:pt x="0" y="817"/>
                </a:lnTo>
                <a:lnTo>
                  <a:pt x="0" y="812"/>
                </a:lnTo>
                <a:close/>
                <a:moveTo>
                  <a:pt x="0" y="678"/>
                </a:moveTo>
                <a:lnTo>
                  <a:pt x="21" y="678"/>
                </a:lnTo>
                <a:lnTo>
                  <a:pt x="21" y="682"/>
                </a:lnTo>
                <a:lnTo>
                  <a:pt x="0" y="682"/>
                </a:lnTo>
                <a:lnTo>
                  <a:pt x="0" y="678"/>
                </a:lnTo>
                <a:close/>
                <a:moveTo>
                  <a:pt x="0" y="543"/>
                </a:moveTo>
                <a:lnTo>
                  <a:pt x="21" y="543"/>
                </a:lnTo>
                <a:lnTo>
                  <a:pt x="21" y="548"/>
                </a:lnTo>
                <a:lnTo>
                  <a:pt x="0" y="548"/>
                </a:lnTo>
                <a:lnTo>
                  <a:pt x="0" y="543"/>
                </a:lnTo>
                <a:close/>
                <a:moveTo>
                  <a:pt x="0" y="408"/>
                </a:moveTo>
                <a:lnTo>
                  <a:pt x="21" y="408"/>
                </a:lnTo>
                <a:lnTo>
                  <a:pt x="21" y="413"/>
                </a:lnTo>
                <a:lnTo>
                  <a:pt x="0" y="413"/>
                </a:lnTo>
                <a:lnTo>
                  <a:pt x="0" y="408"/>
                </a:lnTo>
                <a:close/>
                <a:moveTo>
                  <a:pt x="0" y="274"/>
                </a:moveTo>
                <a:lnTo>
                  <a:pt x="21" y="274"/>
                </a:lnTo>
                <a:lnTo>
                  <a:pt x="21" y="279"/>
                </a:lnTo>
                <a:lnTo>
                  <a:pt x="0" y="279"/>
                </a:lnTo>
                <a:lnTo>
                  <a:pt x="0" y="274"/>
                </a:lnTo>
                <a:close/>
                <a:moveTo>
                  <a:pt x="0" y="134"/>
                </a:moveTo>
                <a:lnTo>
                  <a:pt x="21" y="134"/>
                </a:lnTo>
                <a:lnTo>
                  <a:pt x="21" y="139"/>
                </a:lnTo>
                <a:lnTo>
                  <a:pt x="0" y="139"/>
                </a:lnTo>
                <a:lnTo>
                  <a:pt x="0" y="134"/>
                </a:lnTo>
                <a:close/>
                <a:moveTo>
                  <a:pt x="0" y="0"/>
                </a:moveTo>
                <a:lnTo>
                  <a:pt x="21" y="0"/>
                </a:lnTo>
                <a:lnTo>
                  <a:pt x="21" y="5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793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550207" y="5337175"/>
            <a:ext cx="4071938" cy="7938"/>
          </a:xfrm>
          <a:prstGeom prst="rect">
            <a:avLst/>
          </a:prstGeom>
          <a:solidFill>
            <a:srgbClr val="868686"/>
          </a:solidFill>
          <a:ln w="793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35" name="Freeform 11"/>
          <p:cNvSpPr>
            <a:spLocks noEditPoints="1"/>
          </p:cNvSpPr>
          <p:nvPr/>
        </p:nvSpPr>
        <p:spPr bwMode="auto">
          <a:xfrm>
            <a:off x="1545444" y="5341938"/>
            <a:ext cx="4081463" cy="30163"/>
          </a:xfrm>
          <a:custGeom>
            <a:avLst/>
            <a:gdLst/>
            <a:ahLst/>
            <a:cxnLst>
              <a:cxn ang="0">
                <a:pos x="2571" y="19"/>
              </a:cxn>
              <a:cxn ang="0">
                <a:pos x="2566" y="0"/>
              </a:cxn>
              <a:cxn ang="0">
                <a:pos x="2443" y="0"/>
              </a:cxn>
              <a:cxn ang="0">
                <a:pos x="2438" y="19"/>
              </a:cxn>
              <a:cxn ang="0">
                <a:pos x="2443" y="0"/>
              </a:cxn>
              <a:cxn ang="0">
                <a:pos x="2315" y="19"/>
              </a:cxn>
              <a:cxn ang="0">
                <a:pos x="2309" y="0"/>
              </a:cxn>
              <a:cxn ang="0">
                <a:pos x="2186" y="0"/>
              </a:cxn>
              <a:cxn ang="0">
                <a:pos x="2181" y="19"/>
              </a:cxn>
              <a:cxn ang="0">
                <a:pos x="2186" y="0"/>
              </a:cxn>
              <a:cxn ang="0">
                <a:pos x="2058" y="19"/>
              </a:cxn>
              <a:cxn ang="0">
                <a:pos x="2053" y="0"/>
              </a:cxn>
              <a:cxn ang="0">
                <a:pos x="1930" y="0"/>
              </a:cxn>
              <a:cxn ang="0">
                <a:pos x="1924" y="19"/>
              </a:cxn>
              <a:cxn ang="0">
                <a:pos x="1930" y="0"/>
              </a:cxn>
              <a:cxn ang="0">
                <a:pos x="1801" y="19"/>
              </a:cxn>
              <a:cxn ang="0">
                <a:pos x="1796" y="0"/>
              </a:cxn>
              <a:cxn ang="0">
                <a:pos x="1673" y="0"/>
              </a:cxn>
              <a:cxn ang="0">
                <a:pos x="1668" y="19"/>
              </a:cxn>
              <a:cxn ang="0">
                <a:pos x="1673" y="0"/>
              </a:cxn>
              <a:cxn ang="0">
                <a:pos x="1545" y="19"/>
              </a:cxn>
              <a:cxn ang="0">
                <a:pos x="1539" y="0"/>
              </a:cxn>
              <a:cxn ang="0">
                <a:pos x="1417" y="0"/>
              </a:cxn>
              <a:cxn ang="0">
                <a:pos x="1411" y="19"/>
              </a:cxn>
              <a:cxn ang="0">
                <a:pos x="1417" y="0"/>
              </a:cxn>
              <a:cxn ang="0">
                <a:pos x="1288" y="19"/>
              </a:cxn>
              <a:cxn ang="0">
                <a:pos x="1283" y="0"/>
              </a:cxn>
              <a:cxn ang="0">
                <a:pos x="1160" y="0"/>
              </a:cxn>
              <a:cxn ang="0">
                <a:pos x="1155" y="19"/>
              </a:cxn>
              <a:cxn ang="0">
                <a:pos x="1160" y="0"/>
              </a:cxn>
              <a:cxn ang="0">
                <a:pos x="1032" y="19"/>
              </a:cxn>
              <a:cxn ang="0">
                <a:pos x="1026" y="0"/>
              </a:cxn>
              <a:cxn ang="0">
                <a:pos x="903" y="0"/>
              </a:cxn>
              <a:cxn ang="0">
                <a:pos x="898" y="19"/>
              </a:cxn>
              <a:cxn ang="0">
                <a:pos x="903" y="0"/>
              </a:cxn>
              <a:cxn ang="0">
                <a:pos x="775" y="19"/>
              </a:cxn>
              <a:cxn ang="0">
                <a:pos x="770" y="0"/>
              </a:cxn>
              <a:cxn ang="0">
                <a:pos x="647" y="0"/>
              </a:cxn>
              <a:cxn ang="0">
                <a:pos x="641" y="19"/>
              </a:cxn>
              <a:cxn ang="0">
                <a:pos x="647" y="0"/>
              </a:cxn>
              <a:cxn ang="0">
                <a:pos x="518" y="19"/>
              </a:cxn>
              <a:cxn ang="0">
                <a:pos x="513" y="0"/>
              </a:cxn>
              <a:cxn ang="0">
                <a:pos x="390" y="0"/>
              </a:cxn>
              <a:cxn ang="0">
                <a:pos x="385" y="19"/>
              </a:cxn>
              <a:cxn ang="0">
                <a:pos x="390" y="0"/>
              </a:cxn>
              <a:cxn ang="0">
                <a:pos x="262" y="19"/>
              </a:cxn>
              <a:cxn ang="0">
                <a:pos x="257" y="0"/>
              </a:cxn>
              <a:cxn ang="0">
                <a:pos x="134" y="0"/>
              </a:cxn>
              <a:cxn ang="0">
                <a:pos x="128" y="19"/>
              </a:cxn>
              <a:cxn ang="0">
                <a:pos x="134" y="0"/>
              </a:cxn>
              <a:cxn ang="0">
                <a:pos x="5" y="19"/>
              </a:cxn>
              <a:cxn ang="0">
                <a:pos x="0" y="0"/>
              </a:cxn>
            </a:cxnLst>
            <a:rect l="0" t="0" r="r" b="b"/>
            <a:pathLst>
              <a:path w="2571" h="19">
                <a:moveTo>
                  <a:pt x="2571" y="0"/>
                </a:moveTo>
                <a:lnTo>
                  <a:pt x="2571" y="19"/>
                </a:lnTo>
                <a:lnTo>
                  <a:pt x="2566" y="19"/>
                </a:lnTo>
                <a:lnTo>
                  <a:pt x="2566" y="0"/>
                </a:lnTo>
                <a:lnTo>
                  <a:pt x="2571" y="0"/>
                </a:lnTo>
                <a:close/>
                <a:moveTo>
                  <a:pt x="2443" y="0"/>
                </a:moveTo>
                <a:lnTo>
                  <a:pt x="2443" y="19"/>
                </a:lnTo>
                <a:lnTo>
                  <a:pt x="2438" y="19"/>
                </a:lnTo>
                <a:lnTo>
                  <a:pt x="2438" y="0"/>
                </a:lnTo>
                <a:lnTo>
                  <a:pt x="2443" y="0"/>
                </a:lnTo>
                <a:close/>
                <a:moveTo>
                  <a:pt x="2315" y="0"/>
                </a:moveTo>
                <a:lnTo>
                  <a:pt x="2315" y="19"/>
                </a:lnTo>
                <a:lnTo>
                  <a:pt x="2309" y="19"/>
                </a:lnTo>
                <a:lnTo>
                  <a:pt x="2309" y="0"/>
                </a:lnTo>
                <a:lnTo>
                  <a:pt x="2315" y="0"/>
                </a:lnTo>
                <a:close/>
                <a:moveTo>
                  <a:pt x="2186" y="0"/>
                </a:moveTo>
                <a:lnTo>
                  <a:pt x="2186" y="19"/>
                </a:lnTo>
                <a:lnTo>
                  <a:pt x="2181" y="19"/>
                </a:lnTo>
                <a:lnTo>
                  <a:pt x="2181" y="0"/>
                </a:lnTo>
                <a:lnTo>
                  <a:pt x="2186" y="0"/>
                </a:lnTo>
                <a:close/>
                <a:moveTo>
                  <a:pt x="2058" y="0"/>
                </a:moveTo>
                <a:lnTo>
                  <a:pt x="2058" y="19"/>
                </a:lnTo>
                <a:lnTo>
                  <a:pt x="2053" y="19"/>
                </a:lnTo>
                <a:lnTo>
                  <a:pt x="2053" y="0"/>
                </a:lnTo>
                <a:lnTo>
                  <a:pt x="2058" y="0"/>
                </a:lnTo>
                <a:close/>
                <a:moveTo>
                  <a:pt x="1930" y="0"/>
                </a:moveTo>
                <a:lnTo>
                  <a:pt x="1930" y="19"/>
                </a:lnTo>
                <a:lnTo>
                  <a:pt x="1924" y="19"/>
                </a:lnTo>
                <a:lnTo>
                  <a:pt x="1924" y="0"/>
                </a:lnTo>
                <a:lnTo>
                  <a:pt x="1930" y="0"/>
                </a:lnTo>
                <a:close/>
                <a:moveTo>
                  <a:pt x="1801" y="0"/>
                </a:moveTo>
                <a:lnTo>
                  <a:pt x="1801" y="19"/>
                </a:lnTo>
                <a:lnTo>
                  <a:pt x="1796" y="19"/>
                </a:lnTo>
                <a:lnTo>
                  <a:pt x="1796" y="0"/>
                </a:lnTo>
                <a:lnTo>
                  <a:pt x="1801" y="0"/>
                </a:lnTo>
                <a:close/>
                <a:moveTo>
                  <a:pt x="1673" y="0"/>
                </a:moveTo>
                <a:lnTo>
                  <a:pt x="1673" y="19"/>
                </a:lnTo>
                <a:lnTo>
                  <a:pt x="1668" y="19"/>
                </a:lnTo>
                <a:lnTo>
                  <a:pt x="1668" y="0"/>
                </a:lnTo>
                <a:lnTo>
                  <a:pt x="1673" y="0"/>
                </a:lnTo>
                <a:close/>
                <a:moveTo>
                  <a:pt x="1545" y="0"/>
                </a:moveTo>
                <a:lnTo>
                  <a:pt x="1545" y="19"/>
                </a:lnTo>
                <a:lnTo>
                  <a:pt x="1539" y="19"/>
                </a:lnTo>
                <a:lnTo>
                  <a:pt x="1539" y="0"/>
                </a:lnTo>
                <a:lnTo>
                  <a:pt x="1545" y="0"/>
                </a:lnTo>
                <a:close/>
                <a:moveTo>
                  <a:pt x="1417" y="0"/>
                </a:moveTo>
                <a:lnTo>
                  <a:pt x="1417" y="19"/>
                </a:lnTo>
                <a:lnTo>
                  <a:pt x="1411" y="19"/>
                </a:lnTo>
                <a:lnTo>
                  <a:pt x="1411" y="0"/>
                </a:lnTo>
                <a:lnTo>
                  <a:pt x="1417" y="0"/>
                </a:lnTo>
                <a:close/>
                <a:moveTo>
                  <a:pt x="1288" y="0"/>
                </a:moveTo>
                <a:lnTo>
                  <a:pt x="1288" y="19"/>
                </a:lnTo>
                <a:lnTo>
                  <a:pt x="1283" y="19"/>
                </a:lnTo>
                <a:lnTo>
                  <a:pt x="1283" y="0"/>
                </a:lnTo>
                <a:lnTo>
                  <a:pt x="1288" y="0"/>
                </a:lnTo>
                <a:close/>
                <a:moveTo>
                  <a:pt x="1160" y="0"/>
                </a:moveTo>
                <a:lnTo>
                  <a:pt x="1160" y="19"/>
                </a:lnTo>
                <a:lnTo>
                  <a:pt x="1155" y="19"/>
                </a:lnTo>
                <a:lnTo>
                  <a:pt x="1155" y="0"/>
                </a:lnTo>
                <a:lnTo>
                  <a:pt x="1160" y="0"/>
                </a:lnTo>
                <a:close/>
                <a:moveTo>
                  <a:pt x="1032" y="0"/>
                </a:moveTo>
                <a:lnTo>
                  <a:pt x="1032" y="19"/>
                </a:lnTo>
                <a:lnTo>
                  <a:pt x="1026" y="19"/>
                </a:lnTo>
                <a:lnTo>
                  <a:pt x="1026" y="0"/>
                </a:lnTo>
                <a:lnTo>
                  <a:pt x="1032" y="0"/>
                </a:lnTo>
                <a:close/>
                <a:moveTo>
                  <a:pt x="903" y="0"/>
                </a:moveTo>
                <a:lnTo>
                  <a:pt x="903" y="19"/>
                </a:lnTo>
                <a:lnTo>
                  <a:pt x="898" y="19"/>
                </a:lnTo>
                <a:lnTo>
                  <a:pt x="898" y="0"/>
                </a:lnTo>
                <a:lnTo>
                  <a:pt x="903" y="0"/>
                </a:lnTo>
                <a:close/>
                <a:moveTo>
                  <a:pt x="775" y="0"/>
                </a:moveTo>
                <a:lnTo>
                  <a:pt x="775" y="19"/>
                </a:lnTo>
                <a:lnTo>
                  <a:pt x="770" y="19"/>
                </a:lnTo>
                <a:lnTo>
                  <a:pt x="770" y="0"/>
                </a:lnTo>
                <a:lnTo>
                  <a:pt x="775" y="0"/>
                </a:lnTo>
                <a:close/>
                <a:moveTo>
                  <a:pt x="647" y="0"/>
                </a:moveTo>
                <a:lnTo>
                  <a:pt x="647" y="19"/>
                </a:lnTo>
                <a:lnTo>
                  <a:pt x="641" y="19"/>
                </a:lnTo>
                <a:lnTo>
                  <a:pt x="641" y="0"/>
                </a:lnTo>
                <a:lnTo>
                  <a:pt x="647" y="0"/>
                </a:lnTo>
                <a:close/>
                <a:moveTo>
                  <a:pt x="518" y="0"/>
                </a:moveTo>
                <a:lnTo>
                  <a:pt x="518" y="19"/>
                </a:lnTo>
                <a:lnTo>
                  <a:pt x="513" y="19"/>
                </a:lnTo>
                <a:lnTo>
                  <a:pt x="513" y="0"/>
                </a:lnTo>
                <a:lnTo>
                  <a:pt x="518" y="0"/>
                </a:lnTo>
                <a:close/>
                <a:moveTo>
                  <a:pt x="390" y="0"/>
                </a:moveTo>
                <a:lnTo>
                  <a:pt x="390" y="19"/>
                </a:lnTo>
                <a:lnTo>
                  <a:pt x="385" y="19"/>
                </a:lnTo>
                <a:lnTo>
                  <a:pt x="385" y="0"/>
                </a:lnTo>
                <a:lnTo>
                  <a:pt x="390" y="0"/>
                </a:lnTo>
                <a:close/>
                <a:moveTo>
                  <a:pt x="262" y="0"/>
                </a:moveTo>
                <a:lnTo>
                  <a:pt x="262" y="19"/>
                </a:lnTo>
                <a:lnTo>
                  <a:pt x="257" y="19"/>
                </a:lnTo>
                <a:lnTo>
                  <a:pt x="257" y="0"/>
                </a:lnTo>
                <a:lnTo>
                  <a:pt x="262" y="0"/>
                </a:lnTo>
                <a:close/>
                <a:moveTo>
                  <a:pt x="134" y="0"/>
                </a:moveTo>
                <a:lnTo>
                  <a:pt x="134" y="19"/>
                </a:lnTo>
                <a:lnTo>
                  <a:pt x="128" y="19"/>
                </a:lnTo>
                <a:lnTo>
                  <a:pt x="128" y="0"/>
                </a:lnTo>
                <a:lnTo>
                  <a:pt x="134" y="0"/>
                </a:lnTo>
                <a:close/>
                <a:moveTo>
                  <a:pt x="5" y="0"/>
                </a:moveTo>
                <a:lnTo>
                  <a:pt x="5" y="19"/>
                </a:lnTo>
                <a:lnTo>
                  <a:pt x="0" y="19"/>
                </a:lnTo>
                <a:lnTo>
                  <a:pt x="0" y="0"/>
                </a:lnTo>
                <a:lnTo>
                  <a:pt x="5" y="0"/>
                </a:lnTo>
                <a:close/>
              </a:path>
            </a:pathLst>
          </a:custGeom>
          <a:solidFill>
            <a:srgbClr val="868686"/>
          </a:solidFill>
          <a:ln w="7938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1639107" y="3887788"/>
            <a:ext cx="3895725" cy="823913"/>
          </a:xfrm>
          <a:custGeom>
            <a:avLst/>
            <a:gdLst/>
            <a:ahLst/>
            <a:cxnLst>
              <a:cxn ang="0">
                <a:pos x="7321" y="1712"/>
              </a:cxn>
              <a:cxn ang="0">
                <a:pos x="6937" y="1728"/>
              </a:cxn>
              <a:cxn ang="0">
                <a:pos x="6550" y="1696"/>
              </a:cxn>
              <a:cxn ang="0">
                <a:pos x="6166" y="1664"/>
              </a:cxn>
              <a:cxn ang="0">
                <a:pos x="5785" y="1680"/>
              </a:cxn>
              <a:cxn ang="0">
                <a:pos x="5399" y="1664"/>
              </a:cxn>
              <a:cxn ang="0">
                <a:pos x="5014" y="1632"/>
              </a:cxn>
              <a:cxn ang="0">
                <a:pos x="4632" y="1632"/>
              </a:cxn>
              <a:cxn ang="0">
                <a:pos x="4627" y="1632"/>
              </a:cxn>
              <a:cxn ang="0">
                <a:pos x="4243" y="1536"/>
              </a:cxn>
              <a:cxn ang="0">
                <a:pos x="3859" y="1440"/>
              </a:cxn>
              <a:cxn ang="0">
                <a:pos x="3475" y="1344"/>
              </a:cxn>
              <a:cxn ang="0">
                <a:pos x="3091" y="1248"/>
              </a:cxn>
              <a:cxn ang="0">
                <a:pos x="2705" y="1119"/>
              </a:cxn>
              <a:cxn ang="0">
                <a:pos x="2695" y="1113"/>
              </a:cxn>
              <a:cxn ang="0">
                <a:pos x="2311" y="729"/>
              </a:cxn>
              <a:cxn ang="0">
                <a:pos x="2318" y="734"/>
              </a:cxn>
              <a:cxn ang="0">
                <a:pos x="1934" y="542"/>
              </a:cxn>
              <a:cxn ang="0">
                <a:pos x="1927" y="537"/>
              </a:cxn>
              <a:cxn ang="0">
                <a:pos x="1543" y="137"/>
              </a:cxn>
              <a:cxn ang="0">
                <a:pos x="1555" y="144"/>
              </a:cxn>
              <a:cxn ang="0">
                <a:pos x="1171" y="48"/>
              </a:cxn>
              <a:cxn ang="0">
                <a:pos x="1177" y="48"/>
              </a:cxn>
              <a:cxn ang="0">
                <a:pos x="793" y="64"/>
              </a:cxn>
              <a:cxn ang="0">
                <a:pos x="410" y="96"/>
              </a:cxn>
              <a:cxn ang="0">
                <a:pos x="23" y="80"/>
              </a:cxn>
              <a:cxn ang="0">
                <a:pos x="0" y="55"/>
              </a:cxn>
              <a:cxn ang="0">
                <a:pos x="25" y="32"/>
              </a:cxn>
              <a:cxn ang="0">
                <a:pos x="406" y="49"/>
              </a:cxn>
              <a:cxn ang="0">
                <a:pos x="791" y="16"/>
              </a:cxn>
              <a:cxn ang="0">
                <a:pos x="1175" y="0"/>
              </a:cxn>
              <a:cxn ang="0">
                <a:pos x="1182" y="1"/>
              </a:cxn>
              <a:cxn ang="0">
                <a:pos x="1566" y="97"/>
              </a:cxn>
              <a:cxn ang="0">
                <a:pos x="1578" y="104"/>
              </a:cxn>
              <a:cxn ang="0">
                <a:pos x="1962" y="504"/>
              </a:cxn>
              <a:cxn ang="0">
                <a:pos x="1955" y="499"/>
              </a:cxn>
              <a:cxn ang="0">
                <a:pos x="2339" y="691"/>
              </a:cxn>
              <a:cxn ang="0">
                <a:pos x="2345" y="695"/>
              </a:cxn>
              <a:cxn ang="0">
                <a:pos x="2729" y="1079"/>
              </a:cxn>
              <a:cxn ang="0">
                <a:pos x="2720" y="1074"/>
              </a:cxn>
              <a:cxn ang="0">
                <a:pos x="3102" y="1201"/>
              </a:cxn>
              <a:cxn ang="0">
                <a:pos x="3486" y="1297"/>
              </a:cxn>
              <a:cxn ang="0">
                <a:pos x="3870" y="1393"/>
              </a:cxn>
              <a:cxn ang="0">
                <a:pos x="4254" y="1489"/>
              </a:cxn>
              <a:cxn ang="0">
                <a:pos x="4638" y="1585"/>
              </a:cxn>
              <a:cxn ang="0">
                <a:pos x="4632" y="1584"/>
              </a:cxn>
              <a:cxn ang="0">
                <a:pos x="5018" y="1585"/>
              </a:cxn>
              <a:cxn ang="0">
                <a:pos x="5401" y="1616"/>
              </a:cxn>
              <a:cxn ang="0">
                <a:pos x="5783" y="1632"/>
              </a:cxn>
              <a:cxn ang="0">
                <a:pos x="6170" y="1617"/>
              </a:cxn>
              <a:cxn ang="0">
                <a:pos x="6554" y="1649"/>
              </a:cxn>
              <a:cxn ang="0">
                <a:pos x="6935" y="1680"/>
              </a:cxn>
              <a:cxn ang="0">
                <a:pos x="7319" y="1664"/>
              </a:cxn>
              <a:cxn ang="0">
                <a:pos x="7344" y="1687"/>
              </a:cxn>
              <a:cxn ang="0">
                <a:pos x="7321" y="1712"/>
              </a:cxn>
            </a:cxnLst>
            <a:rect l="0" t="0" r="r" b="b"/>
            <a:pathLst>
              <a:path w="7345" h="1728">
                <a:moveTo>
                  <a:pt x="7321" y="1712"/>
                </a:moveTo>
                <a:lnTo>
                  <a:pt x="6937" y="1728"/>
                </a:lnTo>
                <a:lnTo>
                  <a:pt x="6550" y="1696"/>
                </a:lnTo>
                <a:lnTo>
                  <a:pt x="6166" y="1664"/>
                </a:lnTo>
                <a:lnTo>
                  <a:pt x="5785" y="1680"/>
                </a:lnTo>
                <a:lnTo>
                  <a:pt x="5399" y="1664"/>
                </a:lnTo>
                <a:lnTo>
                  <a:pt x="5014" y="1632"/>
                </a:lnTo>
                <a:lnTo>
                  <a:pt x="4632" y="1632"/>
                </a:lnTo>
                <a:cubicBezTo>
                  <a:pt x="4631" y="1632"/>
                  <a:pt x="4629" y="1632"/>
                  <a:pt x="4627" y="1632"/>
                </a:cubicBezTo>
                <a:lnTo>
                  <a:pt x="4243" y="1536"/>
                </a:lnTo>
                <a:lnTo>
                  <a:pt x="3859" y="1440"/>
                </a:lnTo>
                <a:lnTo>
                  <a:pt x="3475" y="1344"/>
                </a:lnTo>
                <a:lnTo>
                  <a:pt x="3091" y="1248"/>
                </a:lnTo>
                <a:lnTo>
                  <a:pt x="2705" y="1119"/>
                </a:lnTo>
                <a:cubicBezTo>
                  <a:pt x="2701" y="1118"/>
                  <a:pt x="2698" y="1116"/>
                  <a:pt x="2695" y="1113"/>
                </a:cubicBezTo>
                <a:lnTo>
                  <a:pt x="2311" y="729"/>
                </a:lnTo>
                <a:lnTo>
                  <a:pt x="2318" y="734"/>
                </a:lnTo>
                <a:lnTo>
                  <a:pt x="1934" y="542"/>
                </a:lnTo>
                <a:cubicBezTo>
                  <a:pt x="1931" y="541"/>
                  <a:pt x="1929" y="539"/>
                  <a:pt x="1927" y="537"/>
                </a:cubicBezTo>
                <a:lnTo>
                  <a:pt x="1543" y="137"/>
                </a:lnTo>
                <a:lnTo>
                  <a:pt x="1555" y="144"/>
                </a:lnTo>
                <a:lnTo>
                  <a:pt x="1171" y="48"/>
                </a:lnTo>
                <a:lnTo>
                  <a:pt x="1177" y="48"/>
                </a:lnTo>
                <a:lnTo>
                  <a:pt x="793" y="64"/>
                </a:lnTo>
                <a:lnTo>
                  <a:pt x="410" y="96"/>
                </a:lnTo>
                <a:lnTo>
                  <a:pt x="23" y="80"/>
                </a:lnTo>
                <a:cubicBezTo>
                  <a:pt x="10" y="80"/>
                  <a:pt x="0" y="69"/>
                  <a:pt x="0" y="55"/>
                </a:cubicBezTo>
                <a:cubicBezTo>
                  <a:pt x="1" y="42"/>
                  <a:pt x="12" y="32"/>
                  <a:pt x="25" y="32"/>
                </a:cubicBezTo>
                <a:lnTo>
                  <a:pt x="406" y="49"/>
                </a:lnTo>
                <a:lnTo>
                  <a:pt x="791" y="16"/>
                </a:lnTo>
                <a:lnTo>
                  <a:pt x="1175" y="0"/>
                </a:lnTo>
                <a:cubicBezTo>
                  <a:pt x="1178" y="0"/>
                  <a:pt x="1180" y="1"/>
                  <a:pt x="1182" y="1"/>
                </a:cubicBezTo>
                <a:lnTo>
                  <a:pt x="1566" y="97"/>
                </a:lnTo>
                <a:cubicBezTo>
                  <a:pt x="1571" y="98"/>
                  <a:pt x="1575" y="101"/>
                  <a:pt x="1578" y="104"/>
                </a:cubicBezTo>
                <a:lnTo>
                  <a:pt x="1962" y="504"/>
                </a:lnTo>
                <a:lnTo>
                  <a:pt x="1955" y="499"/>
                </a:lnTo>
                <a:lnTo>
                  <a:pt x="2339" y="691"/>
                </a:lnTo>
                <a:cubicBezTo>
                  <a:pt x="2342" y="692"/>
                  <a:pt x="2344" y="694"/>
                  <a:pt x="2345" y="695"/>
                </a:cubicBezTo>
                <a:lnTo>
                  <a:pt x="2729" y="1079"/>
                </a:lnTo>
                <a:lnTo>
                  <a:pt x="2720" y="1074"/>
                </a:lnTo>
                <a:lnTo>
                  <a:pt x="3102" y="1201"/>
                </a:lnTo>
                <a:lnTo>
                  <a:pt x="3486" y="1297"/>
                </a:lnTo>
                <a:lnTo>
                  <a:pt x="3870" y="1393"/>
                </a:lnTo>
                <a:lnTo>
                  <a:pt x="4254" y="1489"/>
                </a:lnTo>
                <a:lnTo>
                  <a:pt x="4638" y="1585"/>
                </a:lnTo>
                <a:lnTo>
                  <a:pt x="4632" y="1584"/>
                </a:lnTo>
                <a:lnTo>
                  <a:pt x="5018" y="1585"/>
                </a:lnTo>
                <a:lnTo>
                  <a:pt x="5401" y="1616"/>
                </a:lnTo>
                <a:lnTo>
                  <a:pt x="5783" y="1632"/>
                </a:lnTo>
                <a:lnTo>
                  <a:pt x="6170" y="1617"/>
                </a:lnTo>
                <a:lnTo>
                  <a:pt x="6554" y="1649"/>
                </a:lnTo>
                <a:lnTo>
                  <a:pt x="6935" y="1680"/>
                </a:lnTo>
                <a:lnTo>
                  <a:pt x="7319" y="1664"/>
                </a:lnTo>
                <a:cubicBezTo>
                  <a:pt x="7333" y="1664"/>
                  <a:pt x="7344" y="1674"/>
                  <a:pt x="7344" y="1687"/>
                </a:cubicBezTo>
                <a:cubicBezTo>
                  <a:pt x="7345" y="1701"/>
                  <a:pt x="7335" y="1712"/>
                  <a:pt x="7321" y="1712"/>
                </a:cubicBezTo>
                <a:close/>
              </a:path>
            </a:pathLst>
          </a:custGeom>
          <a:solidFill>
            <a:schemeClr val="accent4"/>
          </a:solidFill>
          <a:ln w="25400" cap="flat">
            <a:solidFill>
              <a:srgbClr val="98B954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654982" y="5283200"/>
            <a:ext cx="5129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8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</a:t>
            </a:r>
            <a:endParaRPr kumimoji="0" lang="nl-BE" sz="18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98221" y="5049432"/>
            <a:ext cx="1698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50</a:t>
            </a: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293458" y="4833532"/>
            <a:ext cx="2301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100</a:t>
            </a: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293458" y="4619219"/>
            <a:ext cx="2301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150</a:t>
            </a: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1293458" y="4403319"/>
            <a:ext cx="2301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200</a:t>
            </a: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293458" y="4189007"/>
            <a:ext cx="2301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250</a:t>
            </a: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1293458" y="3973107"/>
            <a:ext cx="2301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300</a:t>
            </a: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1293458" y="3758794"/>
            <a:ext cx="2301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350</a:t>
            </a: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1293458" y="3542894"/>
            <a:ext cx="2301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400</a:t>
            </a:r>
            <a:endParaRPr kumimoji="0" 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Freeform 22"/>
          <p:cNvSpPr>
            <a:spLocks noEditPoints="1"/>
          </p:cNvSpPr>
          <p:nvPr/>
        </p:nvSpPr>
        <p:spPr bwMode="auto">
          <a:xfrm>
            <a:off x="5347507" y="5440363"/>
            <a:ext cx="193675" cy="177800"/>
          </a:xfrm>
          <a:custGeom>
            <a:avLst/>
            <a:gdLst/>
            <a:ahLst/>
            <a:cxnLst>
              <a:cxn ang="0">
                <a:pos x="139" y="316"/>
              </a:cxn>
              <a:cxn ang="0">
                <a:pos x="87" y="371"/>
              </a:cxn>
              <a:cxn ang="0">
                <a:pos x="81" y="372"/>
              </a:cxn>
              <a:cxn ang="0">
                <a:pos x="74" y="365"/>
              </a:cxn>
              <a:cxn ang="0">
                <a:pos x="73" y="321"/>
              </a:cxn>
              <a:cxn ang="0">
                <a:pos x="62" y="273"/>
              </a:cxn>
              <a:cxn ang="0">
                <a:pos x="42" y="259"/>
              </a:cxn>
              <a:cxn ang="0">
                <a:pos x="19" y="276"/>
              </a:cxn>
              <a:cxn ang="0">
                <a:pos x="12" y="296"/>
              </a:cxn>
              <a:cxn ang="0">
                <a:pos x="7" y="295"/>
              </a:cxn>
              <a:cxn ang="0">
                <a:pos x="1" y="289"/>
              </a:cxn>
              <a:cxn ang="0">
                <a:pos x="1" y="280"/>
              </a:cxn>
              <a:cxn ang="0">
                <a:pos x="16" y="254"/>
              </a:cxn>
              <a:cxn ang="0">
                <a:pos x="56" y="243"/>
              </a:cxn>
              <a:cxn ang="0">
                <a:pos x="81" y="274"/>
              </a:cxn>
              <a:cxn ang="0">
                <a:pos x="88" y="350"/>
              </a:cxn>
              <a:cxn ang="0">
                <a:pos x="132" y="309"/>
              </a:cxn>
              <a:cxn ang="0">
                <a:pos x="177" y="188"/>
              </a:cxn>
              <a:cxn ang="0">
                <a:pos x="204" y="250"/>
              </a:cxn>
              <a:cxn ang="0">
                <a:pos x="155" y="281"/>
              </a:cxn>
              <a:cxn ang="0">
                <a:pos x="95" y="232"/>
              </a:cxn>
              <a:cxn ang="0">
                <a:pos x="98" y="172"/>
              </a:cxn>
              <a:cxn ang="0">
                <a:pos x="155" y="169"/>
              </a:cxn>
              <a:cxn ang="0">
                <a:pos x="152" y="190"/>
              </a:cxn>
              <a:cxn ang="0">
                <a:pos x="123" y="175"/>
              </a:cxn>
              <a:cxn ang="0">
                <a:pos x="101" y="195"/>
              </a:cxn>
              <a:cxn ang="0">
                <a:pos x="125" y="239"/>
              </a:cxn>
              <a:cxn ang="0">
                <a:pos x="172" y="265"/>
              </a:cxn>
              <a:cxn ang="0">
                <a:pos x="190" y="241"/>
              </a:cxn>
              <a:cxn ang="0">
                <a:pos x="175" y="212"/>
              </a:cxn>
              <a:cxn ang="0">
                <a:pos x="297" y="156"/>
              </a:cxn>
              <a:cxn ang="0">
                <a:pos x="297" y="161"/>
              </a:cxn>
              <a:cxn ang="0">
                <a:pos x="246" y="210"/>
              </a:cxn>
              <a:cxn ang="0">
                <a:pos x="239" y="205"/>
              </a:cxn>
              <a:cxn ang="0">
                <a:pos x="239" y="200"/>
              </a:cxn>
              <a:cxn ang="0">
                <a:pos x="181" y="138"/>
              </a:cxn>
              <a:cxn ang="0">
                <a:pos x="175" y="142"/>
              </a:cxn>
              <a:cxn ang="0">
                <a:pos x="169" y="135"/>
              </a:cxn>
              <a:cxn ang="0">
                <a:pos x="177" y="96"/>
              </a:cxn>
              <a:cxn ang="0">
                <a:pos x="179" y="92"/>
              </a:cxn>
              <a:cxn ang="0">
                <a:pos x="187" y="86"/>
              </a:cxn>
              <a:cxn ang="0">
                <a:pos x="271" y="168"/>
              </a:cxn>
              <a:cxn ang="0">
                <a:pos x="291" y="151"/>
              </a:cxn>
              <a:cxn ang="0">
                <a:pos x="335" y="30"/>
              </a:cxn>
              <a:cxn ang="0">
                <a:pos x="363" y="92"/>
              </a:cxn>
              <a:cxn ang="0">
                <a:pos x="314" y="123"/>
              </a:cxn>
              <a:cxn ang="0">
                <a:pos x="254" y="73"/>
              </a:cxn>
              <a:cxn ang="0">
                <a:pos x="257" y="13"/>
              </a:cxn>
              <a:cxn ang="0">
                <a:pos x="314" y="11"/>
              </a:cxn>
              <a:cxn ang="0">
                <a:pos x="311" y="31"/>
              </a:cxn>
              <a:cxn ang="0">
                <a:pos x="281" y="17"/>
              </a:cxn>
              <a:cxn ang="0">
                <a:pos x="259" y="37"/>
              </a:cxn>
              <a:cxn ang="0">
                <a:pos x="283" y="81"/>
              </a:cxn>
              <a:cxn ang="0">
                <a:pos x="330" y="107"/>
              </a:cxn>
              <a:cxn ang="0">
                <a:pos x="348" y="83"/>
              </a:cxn>
              <a:cxn ang="0">
                <a:pos x="333" y="54"/>
              </a:cxn>
            </a:cxnLst>
            <a:rect l="0" t="0" r="r" b="b"/>
            <a:pathLst>
              <a:path w="365" h="373">
                <a:moveTo>
                  <a:pt x="136" y="312"/>
                </a:moveTo>
                <a:cubicBezTo>
                  <a:pt x="137" y="313"/>
                  <a:pt x="138" y="313"/>
                  <a:pt x="138" y="314"/>
                </a:cubicBezTo>
                <a:cubicBezTo>
                  <a:pt x="139" y="315"/>
                  <a:pt x="139" y="316"/>
                  <a:pt x="139" y="316"/>
                </a:cubicBezTo>
                <a:cubicBezTo>
                  <a:pt x="140" y="317"/>
                  <a:pt x="140" y="318"/>
                  <a:pt x="140" y="318"/>
                </a:cubicBezTo>
                <a:cubicBezTo>
                  <a:pt x="139" y="319"/>
                  <a:pt x="139" y="319"/>
                  <a:pt x="139" y="320"/>
                </a:cubicBezTo>
                <a:lnTo>
                  <a:pt x="87" y="371"/>
                </a:lnTo>
                <a:cubicBezTo>
                  <a:pt x="87" y="372"/>
                  <a:pt x="86" y="372"/>
                  <a:pt x="85" y="373"/>
                </a:cubicBezTo>
                <a:cubicBezTo>
                  <a:pt x="85" y="373"/>
                  <a:pt x="84" y="373"/>
                  <a:pt x="83" y="373"/>
                </a:cubicBezTo>
                <a:cubicBezTo>
                  <a:pt x="83" y="373"/>
                  <a:pt x="82" y="373"/>
                  <a:pt x="81" y="372"/>
                </a:cubicBezTo>
                <a:cubicBezTo>
                  <a:pt x="80" y="372"/>
                  <a:pt x="79" y="371"/>
                  <a:pt x="78" y="370"/>
                </a:cubicBezTo>
                <a:cubicBezTo>
                  <a:pt x="77" y="369"/>
                  <a:pt x="76" y="368"/>
                  <a:pt x="76" y="367"/>
                </a:cubicBezTo>
                <a:cubicBezTo>
                  <a:pt x="75" y="366"/>
                  <a:pt x="74" y="366"/>
                  <a:pt x="74" y="365"/>
                </a:cubicBezTo>
                <a:cubicBezTo>
                  <a:pt x="74" y="364"/>
                  <a:pt x="74" y="363"/>
                  <a:pt x="73" y="362"/>
                </a:cubicBezTo>
                <a:cubicBezTo>
                  <a:pt x="73" y="361"/>
                  <a:pt x="73" y="360"/>
                  <a:pt x="73" y="359"/>
                </a:cubicBezTo>
                <a:lnTo>
                  <a:pt x="73" y="321"/>
                </a:lnTo>
                <a:cubicBezTo>
                  <a:pt x="72" y="313"/>
                  <a:pt x="72" y="305"/>
                  <a:pt x="71" y="299"/>
                </a:cubicBezTo>
                <a:cubicBezTo>
                  <a:pt x="70" y="293"/>
                  <a:pt x="69" y="288"/>
                  <a:pt x="67" y="284"/>
                </a:cubicBezTo>
                <a:cubicBezTo>
                  <a:pt x="66" y="279"/>
                  <a:pt x="64" y="276"/>
                  <a:pt x="62" y="273"/>
                </a:cubicBezTo>
                <a:cubicBezTo>
                  <a:pt x="60" y="270"/>
                  <a:pt x="58" y="268"/>
                  <a:pt x="56" y="266"/>
                </a:cubicBezTo>
                <a:cubicBezTo>
                  <a:pt x="54" y="264"/>
                  <a:pt x="52" y="262"/>
                  <a:pt x="50" y="261"/>
                </a:cubicBezTo>
                <a:cubicBezTo>
                  <a:pt x="47" y="260"/>
                  <a:pt x="44" y="259"/>
                  <a:pt x="42" y="259"/>
                </a:cubicBezTo>
                <a:cubicBezTo>
                  <a:pt x="39" y="259"/>
                  <a:pt x="36" y="260"/>
                  <a:pt x="33" y="261"/>
                </a:cubicBezTo>
                <a:cubicBezTo>
                  <a:pt x="31" y="262"/>
                  <a:pt x="28" y="264"/>
                  <a:pt x="25" y="266"/>
                </a:cubicBezTo>
                <a:cubicBezTo>
                  <a:pt x="22" y="269"/>
                  <a:pt x="20" y="273"/>
                  <a:pt x="19" y="276"/>
                </a:cubicBezTo>
                <a:cubicBezTo>
                  <a:pt x="17" y="279"/>
                  <a:pt x="16" y="282"/>
                  <a:pt x="15" y="285"/>
                </a:cubicBezTo>
                <a:cubicBezTo>
                  <a:pt x="14" y="287"/>
                  <a:pt x="13" y="290"/>
                  <a:pt x="13" y="292"/>
                </a:cubicBezTo>
                <a:cubicBezTo>
                  <a:pt x="13" y="294"/>
                  <a:pt x="12" y="295"/>
                  <a:pt x="12" y="296"/>
                </a:cubicBezTo>
                <a:cubicBezTo>
                  <a:pt x="11" y="296"/>
                  <a:pt x="11" y="296"/>
                  <a:pt x="10" y="296"/>
                </a:cubicBezTo>
                <a:cubicBezTo>
                  <a:pt x="10" y="296"/>
                  <a:pt x="9" y="296"/>
                  <a:pt x="9" y="296"/>
                </a:cubicBezTo>
                <a:cubicBezTo>
                  <a:pt x="8" y="296"/>
                  <a:pt x="7" y="295"/>
                  <a:pt x="7" y="295"/>
                </a:cubicBezTo>
                <a:cubicBezTo>
                  <a:pt x="6" y="294"/>
                  <a:pt x="5" y="293"/>
                  <a:pt x="4" y="292"/>
                </a:cubicBezTo>
                <a:cubicBezTo>
                  <a:pt x="3" y="292"/>
                  <a:pt x="3" y="291"/>
                  <a:pt x="2" y="290"/>
                </a:cubicBezTo>
                <a:cubicBezTo>
                  <a:pt x="2" y="290"/>
                  <a:pt x="1" y="289"/>
                  <a:pt x="1" y="289"/>
                </a:cubicBezTo>
                <a:cubicBezTo>
                  <a:pt x="1" y="288"/>
                  <a:pt x="0" y="288"/>
                  <a:pt x="0" y="287"/>
                </a:cubicBezTo>
                <a:cubicBezTo>
                  <a:pt x="0" y="287"/>
                  <a:pt x="0" y="286"/>
                  <a:pt x="0" y="285"/>
                </a:cubicBezTo>
                <a:cubicBezTo>
                  <a:pt x="0" y="284"/>
                  <a:pt x="1" y="282"/>
                  <a:pt x="1" y="280"/>
                </a:cubicBezTo>
                <a:cubicBezTo>
                  <a:pt x="2" y="278"/>
                  <a:pt x="3" y="275"/>
                  <a:pt x="4" y="272"/>
                </a:cubicBezTo>
                <a:cubicBezTo>
                  <a:pt x="5" y="269"/>
                  <a:pt x="7" y="266"/>
                  <a:pt x="9" y="263"/>
                </a:cubicBezTo>
                <a:cubicBezTo>
                  <a:pt x="11" y="260"/>
                  <a:pt x="13" y="257"/>
                  <a:pt x="16" y="254"/>
                </a:cubicBezTo>
                <a:cubicBezTo>
                  <a:pt x="21" y="249"/>
                  <a:pt x="25" y="246"/>
                  <a:pt x="30" y="244"/>
                </a:cubicBezTo>
                <a:cubicBezTo>
                  <a:pt x="34" y="242"/>
                  <a:pt x="39" y="241"/>
                  <a:pt x="43" y="241"/>
                </a:cubicBezTo>
                <a:cubicBezTo>
                  <a:pt x="48" y="241"/>
                  <a:pt x="52" y="242"/>
                  <a:pt x="56" y="243"/>
                </a:cubicBezTo>
                <a:cubicBezTo>
                  <a:pt x="60" y="245"/>
                  <a:pt x="64" y="248"/>
                  <a:pt x="67" y="251"/>
                </a:cubicBezTo>
                <a:cubicBezTo>
                  <a:pt x="70" y="254"/>
                  <a:pt x="73" y="257"/>
                  <a:pt x="75" y="261"/>
                </a:cubicBezTo>
                <a:cubicBezTo>
                  <a:pt x="78" y="264"/>
                  <a:pt x="80" y="269"/>
                  <a:pt x="81" y="274"/>
                </a:cubicBezTo>
                <a:cubicBezTo>
                  <a:pt x="83" y="279"/>
                  <a:pt x="84" y="285"/>
                  <a:pt x="85" y="293"/>
                </a:cubicBezTo>
                <a:cubicBezTo>
                  <a:pt x="86" y="300"/>
                  <a:pt x="87" y="309"/>
                  <a:pt x="87" y="320"/>
                </a:cubicBezTo>
                <a:lnTo>
                  <a:pt x="88" y="350"/>
                </a:lnTo>
                <a:lnTo>
                  <a:pt x="128" y="309"/>
                </a:lnTo>
                <a:cubicBezTo>
                  <a:pt x="129" y="309"/>
                  <a:pt x="129" y="309"/>
                  <a:pt x="130" y="309"/>
                </a:cubicBezTo>
                <a:cubicBezTo>
                  <a:pt x="130" y="308"/>
                  <a:pt x="131" y="308"/>
                  <a:pt x="132" y="309"/>
                </a:cubicBezTo>
                <a:cubicBezTo>
                  <a:pt x="132" y="309"/>
                  <a:pt x="133" y="309"/>
                  <a:pt x="134" y="310"/>
                </a:cubicBezTo>
                <a:cubicBezTo>
                  <a:pt x="134" y="310"/>
                  <a:pt x="135" y="311"/>
                  <a:pt x="136" y="312"/>
                </a:cubicBezTo>
                <a:close/>
                <a:moveTo>
                  <a:pt x="177" y="188"/>
                </a:moveTo>
                <a:cubicBezTo>
                  <a:pt x="184" y="195"/>
                  <a:pt x="190" y="202"/>
                  <a:pt x="195" y="209"/>
                </a:cubicBezTo>
                <a:cubicBezTo>
                  <a:pt x="200" y="216"/>
                  <a:pt x="203" y="223"/>
                  <a:pt x="205" y="230"/>
                </a:cubicBezTo>
                <a:cubicBezTo>
                  <a:pt x="206" y="237"/>
                  <a:pt x="206" y="244"/>
                  <a:pt x="204" y="250"/>
                </a:cubicBezTo>
                <a:cubicBezTo>
                  <a:pt x="202" y="257"/>
                  <a:pt x="198" y="263"/>
                  <a:pt x="192" y="269"/>
                </a:cubicBezTo>
                <a:cubicBezTo>
                  <a:pt x="186" y="275"/>
                  <a:pt x="180" y="279"/>
                  <a:pt x="174" y="281"/>
                </a:cubicBezTo>
                <a:cubicBezTo>
                  <a:pt x="168" y="283"/>
                  <a:pt x="162" y="283"/>
                  <a:pt x="155" y="281"/>
                </a:cubicBezTo>
                <a:cubicBezTo>
                  <a:pt x="149" y="280"/>
                  <a:pt x="142" y="277"/>
                  <a:pt x="135" y="272"/>
                </a:cubicBezTo>
                <a:cubicBezTo>
                  <a:pt x="128" y="267"/>
                  <a:pt x="121" y="261"/>
                  <a:pt x="113" y="253"/>
                </a:cubicBezTo>
                <a:cubicBezTo>
                  <a:pt x="106" y="246"/>
                  <a:pt x="100" y="239"/>
                  <a:pt x="95" y="232"/>
                </a:cubicBezTo>
                <a:cubicBezTo>
                  <a:pt x="91" y="225"/>
                  <a:pt x="87" y="218"/>
                  <a:pt x="86" y="211"/>
                </a:cubicBezTo>
                <a:cubicBezTo>
                  <a:pt x="84" y="204"/>
                  <a:pt x="84" y="197"/>
                  <a:pt x="86" y="191"/>
                </a:cubicBezTo>
                <a:cubicBezTo>
                  <a:pt x="88" y="184"/>
                  <a:pt x="92" y="178"/>
                  <a:pt x="98" y="172"/>
                </a:cubicBezTo>
                <a:cubicBezTo>
                  <a:pt x="104" y="166"/>
                  <a:pt x="110" y="162"/>
                  <a:pt x="116" y="160"/>
                </a:cubicBezTo>
                <a:cubicBezTo>
                  <a:pt x="122" y="158"/>
                  <a:pt x="129" y="158"/>
                  <a:pt x="135" y="160"/>
                </a:cubicBezTo>
                <a:cubicBezTo>
                  <a:pt x="142" y="161"/>
                  <a:pt x="148" y="164"/>
                  <a:pt x="155" y="169"/>
                </a:cubicBezTo>
                <a:cubicBezTo>
                  <a:pt x="162" y="174"/>
                  <a:pt x="169" y="180"/>
                  <a:pt x="177" y="188"/>
                </a:cubicBezTo>
                <a:close/>
                <a:moveTo>
                  <a:pt x="165" y="202"/>
                </a:moveTo>
                <a:cubicBezTo>
                  <a:pt x="161" y="197"/>
                  <a:pt x="156" y="193"/>
                  <a:pt x="152" y="190"/>
                </a:cubicBezTo>
                <a:cubicBezTo>
                  <a:pt x="148" y="186"/>
                  <a:pt x="145" y="184"/>
                  <a:pt x="141" y="181"/>
                </a:cubicBezTo>
                <a:cubicBezTo>
                  <a:pt x="138" y="179"/>
                  <a:pt x="134" y="178"/>
                  <a:pt x="131" y="177"/>
                </a:cubicBezTo>
                <a:cubicBezTo>
                  <a:pt x="128" y="176"/>
                  <a:pt x="125" y="175"/>
                  <a:pt x="123" y="175"/>
                </a:cubicBezTo>
                <a:cubicBezTo>
                  <a:pt x="120" y="175"/>
                  <a:pt x="117" y="176"/>
                  <a:pt x="115" y="177"/>
                </a:cubicBezTo>
                <a:cubicBezTo>
                  <a:pt x="112" y="179"/>
                  <a:pt x="110" y="180"/>
                  <a:pt x="108" y="183"/>
                </a:cubicBezTo>
                <a:cubicBezTo>
                  <a:pt x="104" y="187"/>
                  <a:pt x="101" y="191"/>
                  <a:pt x="101" y="195"/>
                </a:cubicBezTo>
                <a:cubicBezTo>
                  <a:pt x="100" y="200"/>
                  <a:pt x="101" y="204"/>
                  <a:pt x="102" y="209"/>
                </a:cubicBezTo>
                <a:cubicBezTo>
                  <a:pt x="104" y="214"/>
                  <a:pt x="107" y="219"/>
                  <a:pt x="111" y="224"/>
                </a:cubicBezTo>
                <a:cubicBezTo>
                  <a:pt x="115" y="229"/>
                  <a:pt x="120" y="234"/>
                  <a:pt x="125" y="239"/>
                </a:cubicBezTo>
                <a:cubicBezTo>
                  <a:pt x="132" y="246"/>
                  <a:pt x="138" y="252"/>
                  <a:pt x="144" y="256"/>
                </a:cubicBezTo>
                <a:cubicBezTo>
                  <a:pt x="149" y="260"/>
                  <a:pt x="154" y="263"/>
                  <a:pt x="159" y="264"/>
                </a:cubicBezTo>
                <a:cubicBezTo>
                  <a:pt x="164" y="266"/>
                  <a:pt x="168" y="266"/>
                  <a:pt x="172" y="265"/>
                </a:cubicBezTo>
                <a:cubicBezTo>
                  <a:pt x="176" y="264"/>
                  <a:pt x="179" y="262"/>
                  <a:pt x="183" y="258"/>
                </a:cubicBezTo>
                <a:cubicBezTo>
                  <a:pt x="185" y="256"/>
                  <a:pt x="187" y="253"/>
                  <a:pt x="188" y="250"/>
                </a:cubicBezTo>
                <a:cubicBezTo>
                  <a:pt x="190" y="247"/>
                  <a:pt x="190" y="244"/>
                  <a:pt x="190" y="241"/>
                </a:cubicBezTo>
                <a:cubicBezTo>
                  <a:pt x="190" y="238"/>
                  <a:pt x="189" y="235"/>
                  <a:pt x="188" y="232"/>
                </a:cubicBezTo>
                <a:cubicBezTo>
                  <a:pt x="186" y="229"/>
                  <a:pt x="185" y="225"/>
                  <a:pt x="183" y="222"/>
                </a:cubicBezTo>
                <a:cubicBezTo>
                  <a:pt x="180" y="219"/>
                  <a:pt x="178" y="215"/>
                  <a:pt x="175" y="212"/>
                </a:cubicBezTo>
                <a:cubicBezTo>
                  <a:pt x="172" y="209"/>
                  <a:pt x="169" y="205"/>
                  <a:pt x="165" y="202"/>
                </a:cubicBezTo>
                <a:close/>
                <a:moveTo>
                  <a:pt x="295" y="154"/>
                </a:moveTo>
                <a:cubicBezTo>
                  <a:pt x="296" y="155"/>
                  <a:pt x="297" y="155"/>
                  <a:pt x="297" y="156"/>
                </a:cubicBezTo>
                <a:cubicBezTo>
                  <a:pt x="298" y="157"/>
                  <a:pt x="298" y="158"/>
                  <a:pt x="298" y="158"/>
                </a:cubicBezTo>
                <a:cubicBezTo>
                  <a:pt x="298" y="159"/>
                  <a:pt x="298" y="159"/>
                  <a:pt x="298" y="160"/>
                </a:cubicBezTo>
                <a:cubicBezTo>
                  <a:pt x="298" y="160"/>
                  <a:pt x="298" y="161"/>
                  <a:pt x="297" y="161"/>
                </a:cubicBezTo>
                <a:lnTo>
                  <a:pt x="249" y="210"/>
                </a:lnTo>
                <a:cubicBezTo>
                  <a:pt x="249" y="210"/>
                  <a:pt x="248" y="210"/>
                  <a:pt x="248" y="210"/>
                </a:cubicBezTo>
                <a:cubicBezTo>
                  <a:pt x="247" y="210"/>
                  <a:pt x="247" y="210"/>
                  <a:pt x="246" y="210"/>
                </a:cubicBezTo>
                <a:cubicBezTo>
                  <a:pt x="245" y="210"/>
                  <a:pt x="245" y="210"/>
                  <a:pt x="244" y="209"/>
                </a:cubicBezTo>
                <a:cubicBezTo>
                  <a:pt x="243" y="209"/>
                  <a:pt x="242" y="208"/>
                  <a:pt x="241" y="207"/>
                </a:cubicBezTo>
                <a:cubicBezTo>
                  <a:pt x="241" y="206"/>
                  <a:pt x="240" y="206"/>
                  <a:pt x="239" y="205"/>
                </a:cubicBezTo>
                <a:cubicBezTo>
                  <a:pt x="239" y="204"/>
                  <a:pt x="239" y="203"/>
                  <a:pt x="238" y="203"/>
                </a:cubicBezTo>
                <a:cubicBezTo>
                  <a:pt x="238" y="202"/>
                  <a:pt x="238" y="202"/>
                  <a:pt x="238" y="201"/>
                </a:cubicBezTo>
                <a:cubicBezTo>
                  <a:pt x="238" y="201"/>
                  <a:pt x="239" y="200"/>
                  <a:pt x="239" y="200"/>
                </a:cubicBezTo>
                <a:lnTo>
                  <a:pt x="258" y="180"/>
                </a:lnTo>
                <a:lnTo>
                  <a:pt x="188" y="110"/>
                </a:lnTo>
                <a:lnTo>
                  <a:pt x="181" y="138"/>
                </a:lnTo>
                <a:cubicBezTo>
                  <a:pt x="180" y="140"/>
                  <a:pt x="180" y="141"/>
                  <a:pt x="179" y="141"/>
                </a:cubicBezTo>
                <a:cubicBezTo>
                  <a:pt x="179" y="142"/>
                  <a:pt x="178" y="142"/>
                  <a:pt x="178" y="142"/>
                </a:cubicBezTo>
                <a:cubicBezTo>
                  <a:pt x="177" y="142"/>
                  <a:pt x="176" y="142"/>
                  <a:pt x="175" y="142"/>
                </a:cubicBezTo>
                <a:cubicBezTo>
                  <a:pt x="174" y="141"/>
                  <a:pt x="173" y="140"/>
                  <a:pt x="172" y="139"/>
                </a:cubicBezTo>
                <a:cubicBezTo>
                  <a:pt x="172" y="138"/>
                  <a:pt x="171" y="137"/>
                  <a:pt x="170" y="137"/>
                </a:cubicBezTo>
                <a:cubicBezTo>
                  <a:pt x="170" y="136"/>
                  <a:pt x="170" y="136"/>
                  <a:pt x="169" y="135"/>
                </a:cubicBezTo>
                <a:cubicBezTo>
                  <a:pt x="169" y="134"/>
                  <a:pt x="169" y="134"/>
                  <a:pt x="169" y="133"/>
                </a:cubicBezTo>
                <a:cubicBezTo>
                  <a:pt x="169" y="133"/>
                  <a:pt x="169" y="132"/>
                  <a:pt x="169" y="131"/>
                </a:cubicBezTo>
                <a:lnTo>
                  <a:pt x="177" y="96"/>
                </a:lnTo>
                <a:cubicBezTo>
                  <a:pt x="177" y="96"/>
                  <a:pt x="177" y="96"/>
                  <a:pt x="177" y="95"/>
                </a:cubicBezTo>
                <a:cubicBezTo>
                  <a:pt x="177" y="95"/>
                  <a:pt x="178" y="94"/>
                  <a:pt x="178" y="94"/>
                </a:cubicBezTo>
                <a:cubicBezTo>
                  <a:pt x="178" y="93"/>
                  <a:pt x="179" y="93"/>
                  <a:pt x="179" y="92"/>
                </a:cubicBezTo>
                <a:cubicBezTo>
                  <a:pt x="180" y="92"/>
                  <a:pt x="181" y="91"/>
                  <a:pt x="181" y="90"/>
                </a:cubicBezTo>
                <a:cubicBezTo>
                  <a:pt x="183" y="89"/>
                  <a:pt x="184" y="88"/>
                  <a:pt x="184" y="87"/>
                </a:cubicBezTo>
                <a:cubicBezTo>
                  <a:pt x="185" y="87"/>
                  <a:pt x="186" y="86"/>
                  <a:pt x="187" y="86"/>
                </a:cubicBezTo>
                <a:cubicBezTo>
                  <a:pt x="187" y="86"/>
                  <a:pt x="188" y="86"/>
                  <a:pt x="188" y="86"/>
                </a:cubicBezTo>
                <a:cubicBezTo>
                  <a:pt x="188" y="86"/>
                  <a:pt x="189" y="86"/>
                  <a:pt x="189" y="86"/>
                </a:cubicBezTo>
                <a:lnTo>
                  <a:pt x="271" y="168"/>
                </a:lnTo>
                <a:lnTo>
                  <a:pt x="288" y="151"/>
                </a:lnTo>
                <a:cubicBezTo>
                  <a:pt x="288" y="151"/>
                  <a:pt x="288" y="151"/>
                  <a:pt x="289" y="150"/>
                </a:cubicBezTo>
                <a:cubicBezTo>
                  <a:pt x="290" y="150"/>
                  <a:pt x="290" y="150"/>
                  <a:pt x="291" y="151"/>
                </a:cubicBezTo>
                <a:cubicBezTo>
                  <a:pt x="291" y="151"/>
                  <a:pt x="292" y="151"/>
                  <a:pt x="293" y="152"/>
                </a:cubicBezTo>
                <a:cubicBezTo>
                  <a:pt x="294" y="152"/>
                  <a:pt x="294" y="153"/>
                  <a:pt x="295" y="154"/>
                </a:cubicBezTo>
                <a:close/>
                <a:moveTo>
                  <a:pt x="335" y="30"/>
                </a:moveTo>
                <a:cubicBezTo>
                  <a:pt x="343" y="37"/>
                  <a:pt x="349" y="44"/>
                  <a:pt x="353" y="51"/>
                </a:cubicBezTo>
                <a:cubicBezTo>
                  <a:pt x="358" y="58"/>
                  <a:pt x="361" y="65"/>
                  <a:pt x="363" y="72"/>
                </a:cubicBezTo>
                <a:cubicBezTo>
                  <a:pt x="365" y="79"/>
                  <a:pt x="364" y="85"/>
                  <a:pt x="363" y="92"/>
                </a:cubicBezTo>
                <a:cubicBezTo>
                  <a:pt x="361" y="98"/>
                  <a:pt x="357" y="105"/>
                  <a:pt x="350" y="111"/>
                </a:cubicBezTo>
                <a:cubicBezTo>
                  <a:pt x="345" y="117"/>
                  <a:pt x="339" y="121"/>
                  <a:pt x="333" y="123"/>
                </a:cubicBezTo>
                <a:cubicBezTo>
                  <a:pt x="326" y="124"/>
                  <a:pt x="320" y="125"/>
                  <a:pt x="314" y="123"/>
                </a:cubicBezTo>
                <a:cubicBezTo>
                  <a:pt x="307" y="121"/>
                  <a:pt x="300" y="118"/>
                  <a:pt x="294" y="113"/>
                </a:cubicBezTo>
                <a:cubicBezTo>
                  <a:pt x="287" y="108"/>
                  <a:pt x="279" y="102"/>
                  <a:pt x="272" y="94"/>
                </a:cubicBezTo>
                <a:cubicBezTo>
                  <a:pt x="265" y="87"/>
                  <a:pt x="259" y="80"/>
                  <a:pt x="254" y="73"/>
                </a:cubicBezTo>
                <a:cubicBezTo>
                  <a:pt x="249" y="66"/>
                  <a:pt x="246" y="59"/>
                  <a:pt x="244" y="52"/>
                </a:cubicBezTo>
                <a:cubicBezTo>
                  <a:pt x="243" y="46"/>
                  <a:pt x="243" y="39"/>
                  <a:pt x="245" y="32"/>
                </a:cubicBezTo>
                <a:cubicBezTo>
                  <a:pt x="246" y="26"/>
                  <a:pt x="250" y="20"/>
                  <a:pt x="257" y="13"/>
                </a:cubicBezTo>
                <a:cubicBezTo>
                  <a:pt x="262" y="7"/>
                  <a:pt x="268" y="4"/>
                  <a:pt x="275" y="2"/>
                </a:cubicBezTo>
                <a:cubicBezTo>
                  <a:pt x="281" y="0"/>
                  <a:pt x="287" y="0"/>
                  <a:pt x="293" y="1"/>
                </a:cubicBezTo>
                <a:cubicBezTo>
                  <a:pt x="300" y="3"/>
                  <a:pt x="307" y="6"/>
                  <a:pt x="314" y="11"/>
                </a:cubicBezTo>
                <a:cubicBezTo>
                  <a:pt x="321" y="16"/>
                  <a:pt x="328" y="22"/>
                  <a:pt x="335" y="30"/>
                </a:cubicBezTo>
                <a:close/>
                <a:moveTo>
                  <a:pt x="324" y="43"/>
                </a:moveTo>
                <a:cubicBezTo>
                  <a:pt x="319" y="39"/>
                  <a:pt x="315" y="35"/>
                  <a:pt x="311" y="31"/>
                </a:cubicBezTo>
                <a:cubicBezTo>
                  <a:pt x="307" y="28"/>
                  <a:pt x="303" y="25"/>
                  <a:pt x="299" y="23"/>
                </a:cubicBezTo>
                <a:cubicBezTo>
                  <a:pt x="296" y="21"/>
                  <a:pt x="293" y="19"/>
                  <a:pt x="290" y="18"/>
                </a:cubicBezTo>
                <a:cubicBezTo>
                  <a:pt x="287" y="17"/>
                  <a:pt x="284" y="17"/>
                  <a:pt x="281" y="17"/>
                </a:cubicBezTo>
                <a:cubicBezTo>
                  <a:pt x="278" y="17"/>
                  <a:pt x="276" y="18"/>
                  <a:pt x="273" y="19"/>
                </a:cubicBezTo>
                <a:cubicBezTo>
                  <a:pt x="271" y="20"/>
                  <a:pt x="268" y="22"/>
                  <a:pt x="266" y="24"/>
                </a:cubicBezTo>
                <a:cubicBezTo>
                  <a:pt x="262" y="28"/>
                  <a:pt x="260" y="33"/>
                  <a:pt x="259" y="37"/>
                </a:cubicBezTo>
                <a:cubicBezTo>
                  <a:pt x="258" y="41"/>
                  <a:pt x="259" y="46"/>
                  <a:pt x="261" y="51"/>
                </a:cubicBezTo>
                <a:cubicBezTo>
                  <a:pt x="263" y="56"/>
                  <a:pt x="266" y="61"/>
                  <a:pt x="270" y="66"/>
                </a:cubicBezTo>
                <a:cubicBezTo>
                  <a:pt x="274" y="71"/>
                  <a:pt x="278" y="76"/>
                  <a:pt x="283" y="81"/>
                </a:cubicBezTo>
                <a:cubicBezTo>
                  <a:pt x="290" y="88"/>
                  <a:pt x="297" y="93"/>
                  <a:pt x="302" y="98"/>
                </a:cubicBezTo>
                <a:cubicBezTo>
                  <a:pt x="308" y="102"/>
                  <a:pt x="313" y="105"/>
                  <a:pt x="317" y="106"/>
                </a:cubicBezTo>
                <a:cubicBezTo>
                  <a:pt x="322" y="108"/>
                  <a:pt x="326" y="108"/>
                  <a:pt x="330" y="107"/>
                </a:cubicBezTo>
                <a:cubicBezTo>
                  <a:pt x="334" y="106"/>
                  <a:pt x="338" y="104"/>
                  <a:pt x="341" y="100"/>
                </a:cubicBezTo>
                <a:cubicBezTo>
                  <a:pt x="344" y="97"/>
                  <a:pt x="346" y="95"/>
                  <a:pt x="347" y="92"/>
                </a:cubicBezTo>
                <a:cubicBezTo>
                  <a:pt x="348" y="89"/>
                  <a:pt x="348" y="86"/>
                  <a:pt x="348" y="83"/>
                </a:cubicBezTo>
                <a:cubicBezTo>
                  <a:pt x="348" y="80"/>
                  <a:pt x="347" y="77"/>
                  <a:pt x="346" y="73"/>
                </a:cubicBezTo>
                <a:cubicBezTo>
                  <a:pt x="345" y="70"/>
                  <a:pt x="343" y="67"/>
                  <a:pt x="341" y="64"/>
                </a:cubicBezTo>
                <a:cubicBezTo>
                  <a:pt x="339" y="60"/>
                  <a:pt x="336" y="57"/>
                  <a:pt x="333" y="54"/>
                </a:cubicBezTo>
                <a:cubicBezTo>
                  <a:pt x="330" y="50"/>
                  <a:pt x="327" y="47"/>
                  <a:pt x="324" y="43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47" name="Freeform 23"/>
          <p:cNvSpPr>
            <a:spLocks noEditPoints="1"/>
          </p:cNvSpPr>
          <p:nvPr/>
        </p:nvSpPr>
        <p:spPr bwMode="auto">
          <a:xfrm>
            <a:off x="5144307" y="5441950"/>
            <a:ext cx="190500" cy="176213"/>
          </a:xfrm>
          <a:custGeom>
            <a:avLst/>
            <a:gdLst/>
            <a:ahLst/>
            <a:cxnLst>
              <a:cxn ang="0">
                <a:pos x="139" y="314"/>
              </a:cxn>
              <a:cxn ang="0">
                <a:pos x="87" y="369"/>
              </a:cxn>
              <a:cxn ang="0">
                <a:pos x="81" y="370"/>
              </a:cxn>
              <a:cxn ang="0">
                <a:pos x="74" y="363"/>
              </a:cxn>
              <a:cxn ang="0">
                <a:pos x="72" y="319"/>
              </a:cxn>
              <a:cxn ang="0">
                <a:pos x="62" y="271"/>
              </a:cxn>
              <a:cxn ang="0">
                <a:pos x="41" y="257"/>
              </a:cxn>
              <a:cxn ang="0">
                <a:pos x="18" y="274"/>
              </a:cxn>
              <a:cxn ang="0">
                <a:pos x="11" y="294"/>
              </a:cxn>
              <a:cxn ang="0">
                <a:pos x="6" y="293"/>
              </a:cxn>
              <a:cxn ang="0">
                <a:pos x="1" y="287"/>
              </a:cxn>
              <a:cxn ang="0">
                <a:pos x="1" y="278"/>
              </a:cxn>
              <a:cxn ang="0">
                <a:pos x="16" y="252"/>
              </a:cxn>
              <a:cxn ang="0">
                <a:pos x="56" y="241"/>
              </a:cxn>
              <a:cxn ang="0">
                <a:pos x="81" y="272"/>
              </a:cxn>
              <a:cxn ang="0">
                <a:pos x="88" y="348"/>
              </a:cxn>
              <a:cxn ang="0">
                <a:pos x="131" y="307"/>
              </a:cxn>
              <a:cxn ang="0">
                <a:pos x="177" y="186"/>
              </a:cxn>
              <a:cxn ang="0">
                <a:pos x="204" y="248"/>
              </a:cxn>
              <a:cxn ang="0">
                <a:pos x="155" y="279"/>
              </a:cxn>
              <a:cxn ang="0">
                <a:pos x="95" y="230"/>
              </a:cxn>
              <a:cxn ang="0">
                <a:pos x="98" y="170"/>
              </a:cxn>
              <a:cxn ang="0">
                <a:pos x="155" y="167"/>
              </a:cxn>
              <a:cxn ang="0">
                <a:pos x="152" y="188"/>
              </a:cxn>
              <a:cxn ang="0">
                <a:pos x="122" y="173"/>
              </a:cxn>
              <a:cxn ang="0">
                <a:pos x="100" y="193"/>
              </a:cxn>
              <a:cxn ang="0">
                <a:pos x="125" y="237"/>
              </a:cxn>
              <a:cxn ang="0">
                <a:pos x="171" y="263"/>
              </a:cxn>
              <a:cxn ang="0">
                <a:pos x="190" y="239"/>
              </a:cxn>
              <a:cxn ang="0">
                <a:pos x="175" y="210"/>
              </a:cxn>
              <a:cxn ang="0">
                <a:pos x="274" y="128"/>
              </a:cxn>
              <a:cxn ang="0">
                <a:pos x="271" y="188"/>
              </a:cxn>
              <a:cxn ang="0">
                <a:pos x="214" y="190"/>
              </a:cxn>
              <a:cxn ang="0">
                <a:pos x="165" y="130"/>
              </a:cxn>
              <a:cxn ang="0">
                <a:pos x="195" y="79"/>
              </a:cxn>
              <a:cxn ang="0">
                <a:pos x="256" y="107"/>
              </a:cxn>
              <a:cxn ang="0">
                <a:pos x="220" y="100"/>
              </a:cxn>
              <a:cxn ang="0">
                <a:pos x="194" y="96"/>
              </a:cxn>
              <a:cxn ang="0">
                <a:pos x="181" y="128"/>
              </a:cxn>
              <a:cxn ang="0">
                <a:pos x="223" y="175"/>
              </a:cxn>
              <a:cxn ang="0">
                <a:pos x="262" y="177"/>
              </a:cxn>
              <a:cxn ang="0">
                <a:pos x="267" y="151"/>
              </a:cxn>
              <a:cxn ang="0">
                <a:pos x="244" y="120"/>
              </a:cxn>
              <a:cxn ang="0">
                <a:pos x="350" y="54"/>
              </a:cxn>
              <a:cxn ang="0">
                <a:pos x="353" y="102"/>
              </a:cxn>
              <a:cxn ang="0">
                <a:pos x="329" y="128"/>
              </a:cxn>
              <a:cxn ang="0">
                <a:pos x="317" y="131"/>
              </a:cxn>
              <a:cxn ang="0">
                <a:pos x="310" y="124"/>
              </a:cxn>
              <a:cxn ang="0">
                <a:pos x="314" y="120"/>
              </a:cxn>
              <a:cxn ang="0">
                <a:pos x="332" y="107"/>
              </a:cxn>
              <a:cxn ang="0">
                <a:pos x="336" y="62"/>
              </a:cxn>
              <a:cxn ang="0">
                <a:pos x="310" y="75"/>
              </a:cxn>
              <a:cxn ang="0">
                <a:pos x="267" y="84"/>
              </a:cxn>
              <a:cxn ang="0">
                <a:pos x="241" y="46"/>
              </a:cxn>
              <a:cxn ang="0">
                <a:pos x="267" y="4"/>
              </a:cxn>
              <a:cxn ang="0">
                <a:pos x="304" y="6"/>
              </a:cxn>
              <a:cxn ang="0">
                <a:pos x="315" y="38"/>
              </a:cxn>
              <a:cxn ang="0">
                <a:pos x="274" y="17"/>
              </a:cxn>
              <a:cxn ang="0">
                <a:pos x="257" y="43"/>
              </a:cxn>
              <a:cxn ang="0">
                <a:pos x="275" y="68"/>
              </a:cxn>
              <a:cxn ang="0">
                <a:pos x="302" y="63"/>
              </a:cxn>
            </a:cxnLst>
            <a:rect l="0" t="0" r="r" b="b"/>
            <a:pathLst>
              <a:path w="358" h="371">
                <a:moveTo>
                  <a:pt x="136" y="310"/>
                </a:moveTo>
                <a:cubicBezTo>
                  <a:pt x="137" y="311"/>
                  <a:pt x="137" y="311"/>
                  <a:pt x="138" y="312"/>
                </a:cubicBezTo>
                <a:cubicBezTo>
                  <a:pt x="139" y="313"/>
                  <a:pt x="139" y="314"/>
                  <a:pt x="139" y="314"/>
                </a:cubicBezTo>
                <a:cubicBezTo>
                  <a:pt x="139" y="315"/>
                  <a:pt x="139" y="316"/>
                  <a:pt x="139" y="316"/>
                </a:cubicBezTo>
                <a:cubicBezTo>
                  <a:pt x="139" y="317"/>
                  <a:pt x="139" y="317"/>
                  <a:pt x="138" y="318"/>
                </a:cubicBezTo>
                <a:lnTo>
                  <a:pt x="87" y="369"/>
                </a:lnTo>
                <a:cubicBezTo>
                  <a:pt x="86" y="370"/>
                  <a:pt x="86" y="370"/>
                  <a:pt x="85" y="371"/>
                </a:cubicBezTo>
                <a:cubicBezTo>
                  <a:pt x="84" y="371"/>
                  <a:pt x="84" y="371"/>
                  <a:pt x="83" y="371"/>
                </a:cubicBezTo>
                <a:cubicBezTo>
                  <a:pt x="82" y="371"/>
                  <a:pt x="81" y="371"/>
                  <a:pt x="81" y="370"/>
                </a:cubicBezTo>
                <a:cubicBezTo>
                  <a:pt x="80" y="370"/>
                  <a:pt x="79" y="369"/>
                  <a:pt x="78" y="368"/>
                </a:cubicBezTo>
                <a:cubicBezTo>
                  <a:pt x="77" y="367"/>
                  <a:pt x="76" y="366"/>
                  <a:pt x="75" y="365"/>
                </a:cubicBezTo>
                <a:cubicBezTo>
                  <a:pt x="75" y="364"/>
                  <a:pt x="74" y="364"/>
                  <a:pt x="74" y="363"/>
                </a:cubicBezTo>
                <a:cubicBezTo>
                  <a:pt x="74" y="362"/>
                  <a:pt x="73" y="361"/>
                  <a:pt x="73" y="360"/>
                </a:cubicBezTo>
                <a:cubicBezTo>
                  <a:pt x="73" y="359"/>
                  <a:pt x="73" y="358"/>
                  <a:pt x="73" y="357"/>
                </a:cubicBezTo>
                <a:lnTo>
                  <a:pt x="72" y="319"/>
                </a:lnTo>
                <a:cubicBezTo>
                  <a:pt x="72" y="311"/>
                  <a:pt x="72" y="303"/>
                  <a:pt x="71" y="297"/>
                </a:cubicBezTo>
                <a:cubicBezTo>
                  <a:pt x="70" y="291"/>
                  <a:pt x="69" y="286"/>
                  <a:pt x="67" y="282"/>
                </a:cubicBezTo>
                <a:cubicBezTo>
                  <a:pt x="66" y="277"/>
                  <a:pt x="64" y="274"/>
                  <a:pt x="62" y="271"/>
                </a:cubicBezTo>
                <a:cubicBezTo>
                  <a:pt x="60" y="268"/>
                  <a:pt x="58" y="266"/>
                  <a:pt x="56" y="264"/>
                </a:cubicBezTo>
                <a:cubicBezTo>
                  <a:pt x="54" y="262"/>
                  <a:pt x="52" y="260"/>
                  <a:pt x="49" y="259"/>
                </a:cubicBezTo>
                <a:cubicBezTo>
                  <a:pt x="47" y="258"/>
                  <a:pt x="44" y="257"/>
                  <a:pt x="41" y="257"/>
                </a:cubicBezTo>
                <a:cubicBezTo>
                  <a:pt x="39" y="257"/>
                  <a:pt x="36" y="258"/>
                  <a:pt x="33" y="259"/>
                </a:cubicBezTo>
                <a:cubicBezTo>
                  <a:pt x="30" y="260"/>
                  <a:pt x="28" y="262"/>
                  <a:pt x="25" y="264"/>
                </a:cubicBezTo>
                <a:cubicBezTo>
                  <a:pt x="22" y="267"/>
                  <a:pt x="20" y="271"/>
                  <a:pt x="18" y="274"/>
                </a:cubicBezTo>
                <a:cubicBezTo>
                  <a:pt x="17" y="277"/>
                  <a:pt x="15" y="280"/>
                  <a:pt x="15" y="283"/>
                </a:cubicBezTo>
                <a:cubicBezTo>
                  <a:pt x="14" y="285"/>
                  <a:pt x="13" y="288"/>
                  <a:pt x="13" y="290"/>
                </a:cubicBezTo>
                <a:cubicBezTo>
                  <a:pt x="12" y="292"/>
                  <a:pt x="12" y="293"/>
                  <a:pt x="11" y="294"/>
                </a:cubicBezTo>
                <a:cubicBezTo>
                  <a:pt x="11" y="294"/>
                  <a:pt x="11" y="294"/>
                  <a:pt x="10" y="294"/>
                </a:cubicBezTo>
                <a:cubicBezTo>
                  <a:pt x="10" y="294"/>
                  <a:pt x="9" y="294"/>
                  <a:pt x="8" y="294"/>
                </a:cubicBezTo>
                <a:cubicBezTo>
                  <a:pt x="8" y="294"/>
                  <a:pt x="7" y="293"/>
                  <a:pt x="6" y="293"/>
                </a:cubicBezTo>
                <a:cubicBezTo>
                  <a:pt x="6" y="292"/>
                  <a:pt x="5" y="291"/>
                  <a:pt x="4" y="290"/>
                </a:cubicBezTo>
                <a:cubicBezTo>
                  <a:pt x="3" y="290"/>
                  <a:pt x="2" y="289"/>
                  <a:pt x="2" y="288"/>
                </a:cubicBezTo>
                <a:cubicBezTo>
                  <a:pt x="1" y="288"/>
                  <a:pt x="1" y="287"/>
                  <a:pt x="1" y="287"/>
                </a:cubicBezTo>
                <a:cubicBezTo>
                  <a:pt x="0" y="286"/>
                  <a:pt x="0" y="286"/>
                  <a:pt x="0" y="285"/>
                </a:cubicBezTo>
                <a:cubicBezTo>
                  <a:pt x="0" y="285"/>
                  <a:pt x="0" y="284"/>
                  <a:pt x="0" y="283"/>
                </a:cubicBezTo>
                <a:cubicBezTo>
                  <a:pt x="0" y="282"/>
                  <a:pt x="0" y="280"/>
                  <a:pt x="1" y="278"/>
                </a:cubicBezTo>
                <a:cubicBezTo>
                  <a:pt x="1" y="276"/>
                  <a:pt x="2" y="273"/>
                  <a:pt x="4" y="270"/>
                </a:cubicBezTo>
                <a:cubicBezTo>
                  <a:pt x="5" y="267"/>
                  <a:pt x="7" y="264"/>
                  <a:pt x="9" y="261"/>
                </a:cubicBezTo>
                <a:cubicBezTo>
                  <a:pt x="11" y="258"/>
                  <a:pt x="13" y="255"/>
                  <a:pt x="16" y="252"/>
                </a:cubicBezTo>
                <a:cubicBezTo>
                  <a:pt x="20" y="247"/>
                  <a:pt x="25" y="244"/>
                  <a:pt x="30" y="242"/>
                </a:cubicBezTo>
                <a:cubicBezTo>
                  <a:pt x="34" y="240"/>
                  <a:pt x="39" y="239"/>
                  <a:pt x="43" y="239"/>
                </a:cubicBezTo>
                <a:cubicBezTo>
                  <a:pt x="48" y="239"/>
                  <a:pt x="52" y="240"/>
                  <a:pt x="56" y="241"/>
                </a:cubicBezTo>
                <a:cubicBezTo>
                  <a:pt x="60" y="243"/>
                  <a:pt x="64" y="246"/>
                  <a:pt x="67" y="249"/>
                </a:cubicBezTo>
                <a:cubicBezTo>
                  <a:pt x="70" y="252"/>
                  <a:pt x="72" y="255"/>
                  <a:pt x="75" y="259"/>
                </a:cubicBezTo>
                <a:cubicBezTo>
                  <a:pt x="77" y="262"/>
                  <a:pt x="79" y="267"/>
                  <a:pt x="81" y="272"/>
                </a:cubicBezTo>
                <a:cubicBezTo>
                  <a:pt x="83" y="277"/>
                  <a:pt x="84" y="283"/>
                  <a:pt x="85" y="291"/>
                </a:cubicBezTo>
                <a:cubicBezTo>
                  <a:pt x="86" y="298"/>
                  <a:pt x="87" y="307"/>
                  <a:pt x="87" y="318"/>
                </a:cubicBezTo>
                <a:lnTo>
                  <a:pt x="88" y="348"/>
                </a:lnTo>
                <a:lnTo>
                  <a:pt x="128" y="307"/>
                </a:lnTo>
                <a:cubicBezTo>
                  <a:pt x="128" y="307"/>
                  <a:pt x="129" y="307"/>
                  <a:pt x="129" y="307"/>
                </a:cubicBezTo>
                <a:cubicBezTo>
                  <a:pt x="130" y="306"/>
                  <a:pt x="131" y="306"/>
                  <a:pt x="131" y="307"/>
                </a:cubicBezTo>
                <a:cubicBezTo>
                  <a:pt x="132" y="307"/>
                  <a:pt x="133" y="307"/>
                  <a:pt x="133" y="308"/>
                </a:cubicBezTo>
                <a:cubicBezTo>
                  <a:pt x="134" y="308"/>
                  <a:pt x="135" y="309"/>
                  <a:pt x="136" y="310"/>
                </a:cubicBezTo>
                <a:close/>
                <a:moveTo>
                  <a:pt x="177" y="186"/>
                </a:moveTo>
                <a:cubicBezTo>
                  <a:pt x="184" y="193"/>
                  <a:pt x="190" y="200"/>
                  <a:pt x="195" y="207"/>
                </a:cubicBezTo>
                <a:cubicBezTo>
                  <a:pt x="199" y="214"/>
                  <a:pt x="203" y="221"/>
                  <a:pt x="204" y="228"/>
                </a:cubicBezTo>
                <a:cubicBezTo>
                  <a:pt x="206" y="235"/>
                  <a:pt x="206" y="242"/>
                  <a:pt x="204" y="248"/>
                </a:cubicBezTo>
                <a:cubicBezTo>
                  <a:pt x="202" y="255"/>
                  <a:pt x="198" y="261"/>
                  <a:pt x="192" y="267"/>
                </a:cubicBezTo>
                <a:cubicBezTo>
                  <a:pt x="186" y="273"/>
                  <a:pt x="180" y="277"/>
                  <a:pt x="174" y="279"/>
                </a:cubicBezTo>
                <a:cubicBezTo>
                  <a:pt x="168" y="281"/>
                  <a:pt x="162" y="281"/>
                  <a:pt x="155" y="279"/>
                </a:cubicBezTo>
                <a:cubicBezTo>
                  <a:pt x="149" y="278"/>
                  <a:pt x="142" y="275"/>
                  <a:pt x="135" y="270"/>
                </a:cubicBezTo>
                <a:cubicBezTo>
                  <a:pt x="128" y="265"/>
                  <a:pt x="121" y="259"/>
                  <a:pt x="113" y="251"/>
                </a:cubicBezTo>
                <a:cubicBezTo>
                  <a:pt x="106" y="244"/>
                  <a:pt x="100" y="237"/>
                  <a:pt x="95" y="230"/>
                </a:cubicBezTo>
                <a:cubicBezTo>
                  <a:pt x="90" y="223"/>
                  <a:pt x="87" y="216"/>
                  <a:pt x="86" y="209"/>
                </a:cubicBezTo>
                <a:cubicBezTo>
                  <a:pt x="84" y="202"/>
                  <a:pt x="84" y="195"/>
                  <a:pt x="86" y="189"/>
                </a:cubicBezTo>
                <a:cubicBezTo>
                  <a:pt x="88" y="182"/>
                  <a:pt x="92" y="176"/>
                  <a:pt x="98" y="170"/>
                </a:cubicBezTo>
                <a:cubicBezTo>
                  <a:pt x="104" y="164"/>
                  <a:pt x="110" y="160"/>
                  <a:pt x="116" y="158"/>
                </a:cubicBezTo>
                <a:cubicBezTo>
                  <a:pt x="122" y="156"/>
                  <a:pt x="128" y="156"/>
                  <a:pt x="135" y="158"/>
                </a:cubicBezTo>
                <a:cubicBezTo>
                  <a:pt x="141" y="159"/>
                  <a:pt x="148" y="162"/>
                  <a:pt x="155" y="167"/>
                </a:cubicBezTo>
                <a:cubicBezTo>
                  <a:pt x="162" y="172"/>
                  <a:pt x="169" y="178"/>
                  <a:pt x="177" y="186"/>
                </a:cubicBezTo>
                <a:close/>
                <a:moveTo>
                  <a:pt x="165" y="200"/>
                </a:moveTo>
                <a:cubicBezTo>
                  <a:pt x="160" y="195"/>
                  <a:pt x="156" y="191"/>
                  <a:pt x="152" y="188"/>
                </a:cubicBezTo>
                <a:cubicBezTo>
                  <a:pt x="148" y="184"/>
                  <a:pt x="144" y="182"/>
                  <a:pt x="141" y="179"/>
                </a:cubicBezTo>
                <a:cubicBezTo>
                  <a:pt x="137" y="177"/>
                  <a:pt x="134" y="176"/>
                  <a:pt x="131" y="175"/>
                </a:cubicBezTo>
                <a:cubicBezTo>
                  <a:pt x="128" y="174"/>
                  <a:pt x="125" y="173"/>
                  <a:pt x="122" y="173"/>
                </a:cubicBezTo>
                <a:cubicBezTo>
                  <a:pt x="120" y="173"/>
                  <a:pt x="117" y="174"/>
                  <a:pt x="114" y="175"/>
                </a:cubicBezTo>
                <a:cubicBezTo>
                  <a:pt x="112" y="177"/>
                  <a:pt x="110" y="178"/>
                  <a:pt x="107" y="181"/>
                </a:cubicBezTo>
                <a:cubicBezTo>
                  <a:pt x="103" y="185"/>
                  <a:pt x="101" y="189"/>
                  <a:pt x="100" y="193"/>
                </a:cubicBezTo>
                <a:cubicBezTo>
                  <a:pt x="100" y="198"/>
                  <a:pt x="100" y="202"/>
                  <a:pt x="102" y="207"/>
                </a:cubicBezTo>
                <a:cubicBezTo>
                  <a:pt x="104" y="212"/>
                  <a:pt x="107" y="217"/>
                  <a:pt x="111" y="222"/>
                </a:cubicBezTo>
                <a:cubicBezTo>
                  <a:pt x="115" y="227"/>
                  <a:pt x="120" y="232"/>
                  <a:pt x="125" y="237"/>
                </a:cubicBezTo>
                <a:cubicBezTo>
                  <a:pt x="132" y="244"/>
                  <a:pt x="138" y="250"/>
                  <a:pt x="144" y="254"/>
                </a:cubicBezTo>
                <a:cubicBezTo>
                  <a:pt x="149" y="258"/>
                  <a:pt x="154" y="261"/>
                  <a:pt x="159" y="262"/>
                </a:cubicBezTo>
                <a:cubicBezTo>
                  <a:pt x="163" y="264"/>
                  <a:pt x="168" y="264"/>
                  <a:pt x="171" y="263"/>
                </a:cubicBezTo>
                <a:cubicBezTo>
                  <a:pt x="175" y="262"/>
                  <a:pt x="179" y="260"/>
                  <a:pt x="182" y="256"/>
                </a:cubicBezTo>
                <a:cubicBezTo>
                  <a:pt x="185" y="254"/>
                  <a:pt x="187" y="251"/>
                  <a:pt x="188" y="248"/>
                </a:cubicBezTo>
                <a:cubicBezTo>
                  <a:pt x="189" y="245"/>
                  <a:pt x="190" y="242"/>
                  <a:pt x="190" y="239"/>
                </a:cubicBezTo>
                <a:cubicBezTo>
                  <a:pt x="190" y="236"/>
                  <a:pt x="189" y="233"/>
                  <a:pt x="188" y="230"/>
                </a:cubicBezTo>
                <a:cubicBezTo>
                  <a:pt x="186" y="227"/>
                  <a:pt x="185" y="223"/>
                  <a:pt x="182" y="220"/>
                </a:cubicBezTo>
                <a:cubicBezTo>
                  <a:pt x="180" y="217"/>
                  <a:pt x="178" y="213"/>
                  <a:pt x="175" y="210"/>
                </a:cubicBezTo>
                <a:cubicBezTo>
                  <a:pt x="172" y="207"/>
                  <a:pt x="168" y="203"/>
                  <a:pt x="165" y="200"/>
                </a:cubicBezTo>
                <a:close/>
                <a:moveTo>
                  <a:pt x="256" y="107"/>
                </a:moveTo>
                <a:cubicBezTo>
                  <a:pt x="263" y="114"/>
                  <a:pt x="269" y="121"/>
                  <a:pt x="274" y="128"/>
                </a:cubicBezTo>
                <a:cubicBezTo>
                  <a:pt x="279" y="135"/>
                  <a:pt x="282" y="142"/>
                  <a:pt x="283" y="149"/>
                </a:cubicBezTo>
                <a:cubicBezTo>
                  <a:pt x="285" y="156"/>
                  <a:pt x="285" y="162"/>
                  <a:pt x="283" y="169"/>
                </a:cubicBezTo>
                <a:cubicBezTo>
                  <a:pt x="281" y="176"/>
                  <a:pt x="277" y="182"/>
                  <a:pt x="271" y="188"/>
                </a:cubicBezTo>
                <a:cubicBezTo>
                  <a:pt x="265" y="194"/>
                  <a:pt x="259" y="198"/>
                  <a:pt x="253" y="200"/>
                </a:cubicBezTo>
                <a:cubicBezTo>
                  <a:pt x="247" y="202"/>
                  <a:pt x="241" y="202"/>
                  <a:pt x="234" y="200"/>
                </a:cubicBezTo>
                <a:cubicBezTo>
                  <a:pt x="228" y="199"/>
                  <a:pt x="221" y="195"/>
                  <a:pt x="214" y="190"/>
                </a:cubicBezTo>
                <a:cubicBezTo>
                  <a:pt x="207" y="186"/>
                  <a:pt x="200" y="179"/>
                  <a:pt x="192" y="172"/>
                </a:cubicBezTo>
                <a:cubicBezTo>
                  <a:pt x="185" y="165"/>
                  <a:pt x="179" y="157"/>
                  <a:pt x="174" y="150"/>
                </a:cubicBezTo>
                <a:cubicBezTo>
                  <a:pt x="170" y="143"/>
                  <a:pt x="166" y="136"/>
                  <a:pt x="165" y="130"/>
                </a:cubicBezTo>
                <a:cubicBezTo>
                  <a:pt x="163" y="123"/>
                  <a:pt x="163" y="116"/>
                  <a:pt x="165" y="110"/>
                </a:cubicBezTo>
                <a:cubicBezTo>
                  <a:pt x="167" y="103"/>
                  <a:pt x="171" y="97"/>
                  <a:pt x="177" y="91"/>
                </a:cubicBezTo>
                <a:cubicBezTo>
                  <a:pt x="183" y="85"/>
                  <a:pt x="189" y="81"/>
                  <a:pt x="195" y="79"/>
                </a:cubicBezTo>
                <a:cubicBezTo>
                  <a:pt x="201" y="77"/>
                  <a:pt x="207" y="77"/>
                  <a:pt x="214" y="78"/>
                </a:cubicBezTo>
                <a:cubicBezTo>
                  <a:pt x="220" y="80"/>
                  <a:pt x="227" y="83"/>
                  <a:pt x="234" y="88"/>
                </a:cubicBezTo>
                <a:cubicBezTo>
                  <a:pt x="241" y="93"/>
                  <a:pt x="248" y="99"/>
                  <a:pt x="256" y="107"/>
                </a:cubicBezTo>
                <a:close/>
                <a:moveTo>
                  <a:pt x="244" y="120"/>
                </a:moveTo>
                <a:cubicBezTo>
                  <a:pt x="240" y="116"/>
                  <a:pt x="235" y="112"/>
                  <a:pt x="231" y="108"/>
                </a:cubicBezTo>
                <a:cubicBezTo>
                  <a:pt x="227" y="105"/>
                  <a:pt x="223" y="102"/>
                  <a:pt x="220" y="100"/>
                </a:cubicBezTo>
                <a:cubicBezTo>
                  <a:pt x="217" y="98"/>
                  <a:pt x="213" y="96"/>
                  <a:pt x="210" y="95"/>
                </a:cubicBezTo>
                <a:cubicBezTo>
                  <a:pt x="207" y="94"/>
                  <a:pt x="204" y="94"/>
                  <a:pt x="201" y="94"/>
                </a:cubicBezTo>
                <a:cubicBezTo>
                  <a:pt x="199" y="94"/>
                  <a:pt x="196" y="95"/>
                  <a:pt x="194" y="96"/>
                </a:cubicBezTo>
                <a:cubicBezTo>
                  <a:pt x="191" y="97"/>
                  <a:pt x="189" y="99"/>
                  <a:pt x="187" y="101"/>
                </a:cubicBezTo>
                <a:cubicBezTo>
                  <a:pt x="183" y="105"/>
                  <a:pt x="180" y="110"/>
                  <a:pt x="180" y="114"/>
                </a:cubicBezTo>
                <a:cubicBezTo>
                  <a:pt x="179" y="119"/>
                  <a:pt x="180" y="123"/>
                  <a:pt x="181" y="128"/>
                </a:cubicBezTo>
                <a:cubicBezTo>
                  <a:pt x="183" y="133"/>
                  <a:pt x="186" y="138"/>
                  <a:pt x="190" y="143"/>
                </a:cubicBezTo>
                <a:cubicBezTo>
                  <a:pt x="194" y="148"/>
                  <a:pt x="199" y="153"/>
                  <a:pt x="204" y="158"/>
                </a:cubicBezTo>
                <a:cubicBezTo>
                  <a:pt x="211" y="165"/>
                  <a:pt x="217" y="171"/>
                  <a:pt x="223" y="175"/>
                </a:cubicBezTo>
                <a:cubicBezTo>
                  <a:pt x="228" y="179"/>
                  <a:pt x="233" y="182"/>
                  <a:pt x="238" y="183"/>
                </a:cubicBezTo>
                <a:cubicBezTo>
                  <a:pt x="243" y="185"/>
                  <a:pt x="247" y="185"/>
                  <a:pt x="251" y="184"/>
                </a:cubicBezTo>
                <a:cubicBezTo>
                  <a:pt x="254" y="183"/>
                  <a:pt x="258" y="181"/>
                  <a:pt x="262" y="177"/>
                </a:cubicBezTo>
                <a:cubicBezTo>
                  <a:pt x="264" y="175"/>
                  <a:pt x="266" y="172"/>
                  <a:pt x="267" y="169"/>
                </a:cubicBezTo>
                <a:cubicBezTo>
                  <a:pt x="269" y="166"/>
                  <a:pt x="269" y="163"/>
                  <a:pt x="269" y="160"/>
                </a:cubicBezTo>
                <a:cubicBezTo>
                  <a:pt x="269" y="157"/>
                  <a:pt x="268" y="154"/>
                  <a:pt x="267" y="151"/>
                </a:cubicBezTo>
                <a:cubicBezTo>
                  <a:pt x="265" y="147"/>
                  <a:pt x="264" y="144"/>
                  <a:pt x="262" y="141"/>
                </a:cubicBezTo>
                <a:cubicBezTo>
                  <a:pt x="259" y="137"/>
                  <a:pt x="257" y="134"/>
                  <a:pt x="254" y="131"/>
                </a:cubicBezTo>
                <a:cubicBezTo>
                  <a:pt x="251" y="127"/>
                  <a:pt x="248" y="124"/>
                  <a:pt x="244" y="120"/>
                </a:cubicBezTo>
                <a:close/>
                <a:moveTo>
                  <a:pt x="329" y="27"/>
                </a:moveTo>
                <a:cubicBezTo>
                  <a:pt x="333" y="31"/>
                  <a:pt x="337" y="35"/>
                  <a:pt x="341" y="40"/>
                </a:cubicBezTo>
                <a:cubicBezTo>
                  <a:pt x="345" y="44"/>
                  <a:pt x="348" y="49"/>
                  <a:pt x="350" y="54"/>
                </a:cubicBezTo>
                <a:cubicBezTo>
                  <a:pt x="353" y="59"/>
                  <a:pt x="355" y="64"/>
                  <a:pt x="356" y="69"/>
                </a:cubicBezTo>
                <a:cubicBezTo>
                  <a:pt x="358" y="75"/>
                  <a:pt x="358" y="80"/>
                  <a:pt x="358" y="85"/>
                </a:cubicBezTo>
                <a:cubicBezTo>
                  <a:pt x="357" y="91"/>
                  <a:pt x="356" y="96"/>
                  <a:pt x="353" y="102"/>
                </a:cubicBezTo>
                <a:cubicBezTo>
                  <a:pt x="351" y="107"/>
                  <a:pt x="347" y="113"/>
                  <a:pt x="341" y="118"/>
                </a:cubicBezTo>
                <a:cubicBezTo>
                  <a:pt x="339" y="120"/>
                  <a:pt x="337" y="122"/>
                  <a:pt x="335" y="123"/>
                </a:cubicBezTo>
                <a:cubicBezTo>
                  <a:pt x="333" y="125"/>
                  <a:pt x="331" y="127"/>
                  <a:pt x="329" y="128"/>
                </a:cubicBezTo>
                <a:cubicBezTo>
                  <a:pt x="327" y="129"/>
                  <a:pt x="325" y="130"/>
                  <a:pt x="323" y="130"/>
                </a:cubicBezTo>
                <a:cubicBezTo>
                  <a:pt x="322" y="131"/>
                  <a:pt x="321" y="131"/>
                  <a:pt x="320" y="131"/>
                </a:cubicBezTo>
                <a:cubicBezTo>
                  <a:pt x="319" y="131"/>
                  <a:pt x="318" y="131"/>
                  <a:pt x="317" y="131"/>
                </a:cubicBezTo>
                <a:cubicBezTo>
                  <a:pt x="316" y="130"/>
                  <a:pt x="315" y="129"/>
                  <a:pt x="314" y="128"/>
                </a:cubicBezTo>
                <a:cubicBezTo>
                  <a:pt x="313" y="127"/>
                  <a:pt x="312" y="126"/>
                  <a:pt x="311" y="125"/>
                </a:cubicBezTo>
                <a:cubicBezTo>
                  <a:pt x="311" y="125"/>
                  <a:pt x="310" y="124"/>
                  <a:pt x="310" y="124"/>
                </a:cubicBezTo>
                <a:cubicBezTo>
                  <a:pt x="310" y="123"/>
                  <a:pt x="310" y="123"/>
                  <a:pt x="310" y="122"/>
                </a:cubicBezTo>
                <a:cubicBezTo>
                  <a:pt x="310" y="122"/>
                  <a:pt x="311" y="122"/>
                  <a:pt x="311" y="121"/>
                </a:cubicBezTo>
                <a:cubicBezTo>
                  <a:pt x="311" y="121"/>
                  <a:pt x="312" y="120"/>
                  <a:pt x="314" y="120"/>
                </a:cubicBezTo>
                <a:cubicBezTo>
                  <a:pt x="315" y="119"/>
                  <a:pt x="317" y="118"/>
                  <a:pt x="319" y="117"/>
                </a:cubicBezTo>
                <a:cubicBezTo>
                  <a:pt x="320" y="116"/>
                  <a:pt x="323" y="115"/>
                  <a:pt x="325" y="113"/>
                </a:cubicBezTo>
                <a:cubicBezTo>
                  <a:pt x="327" y="112"/>
                  <a:pt x="330" y="110"/>
                  <a:pt x="332" y="107"/>
                </a:cubicBezTo>
                <a:cubicBezTo>
                  <a:pt x="337" y="102"/>
                  <a:pt x="340" y="98"/>
                  <a:pt x="341" y="92"/>
                </a:cubicBezTo>
                <a:cubicBezTo>
                  <a:pt x="343" y="87"/>
                  <a:pt x="343" y="82"/>
                  <a:pt x="342" y="77"/>
                </a:cubicBezTo>
                <a:cubicBezTo>
                  <a:pt x="341" y="72"/>
                  <a:pt x="339" y="67"/>
                  <a:pt x="336" y="62"/>
                </a:cubicBezTo>
                <a:cubicBezTo>
                  <a:pt x="334" y="57"/>
                  <a:pt x="330" y="52"/>
                  <a:pt x="326" y="48"/>
                </a:cubicBezTo>
                <a:cubicBezTo>
                  <a:pt x="325" y="52"/>
                  <a:pt x="323" y="56"/>
                  <a:pt x="320" y="61"/>
                </a:cubicBezTo>
                <a:cubicBezTo>
                  <a:pt x="318" y="65"/>
                  <a:pt x="315" y="70"/>
                  <a:pt x="310" y="75"/>
                </a:cubicBezTo>
                <a:cubicBezTo>
                  <a:pt x="305" y="80"/>
                  <a:pt x="300" y="83"/>
                  <a:pt x="295" y="85"/>
                </a:cubicBezTo>
                <a:cubicBezTo>
                  <a:pt x="290" y="88"/>
                  <a:pt x="285" y="88"/>
                  <a:pt x="281" y="88"/>
                </a:cubicBezTo>
                <a:cubicBezTo>
                  <a:pt x="276" y="88"/>
                  <a:pt x="272" y="87"/>
                  <a:pt x="267" y="84"/>
                </a:cubicBezTo>
                <a:cubicBezTo>
                  <a:pt x="263" y="82"/>
                  <a:pt x="259" y="78"/>
                  <a:pt x="255" y="74"/>
                </a:cubicBezTo>
                <a:cubicBezTo>
                  <a:pt x="251" y="70"/>
                  <a:pt x="247" y="66"/>
                  <a:pt x="245" y="61"/>
                </a:cubicBezTo>
                <a:cubicBezTo>
                  <a:pt x="242" y="56"/>
                  <a:pt x="241" y="51"/>
                  <a:pt x="241" y="46"/>
                </a:cubicBezTo>
                <a:cubicBezTo>
                  <a:pt x="240" y="40"/>
                  <a:pt x="241" y="35"/>
                  <a:pt x="244" y="29"/>
                </a:cubicBezTo>
                <a:cubicBezTo>
                  <a:pt x="246" y="24"/>
                  <a:pt x="250" y="18"/>
                  <a:pt x="255" y="13"/>
                </a:cubicBezTo>
                <a:cubicBezTo>
                  <a:pt x="259" y="9"/>
                  <a:pt x="263" y="6"/>
                  <a:pt x="267" y="4"/>
                </a:cubicBezTo>
                <a:cubicBezTo>
                  <a:pt x="271" y="2"/>
                  <a:pt x="275" y="0"/>
                  <a:pt x="279" y="0"/>
                </a:cubicBezTo>
                <a:cubicBezTo>
                  <a:pt x="283" y="0"/>
                  <a:pt x="287" y="0"/>
                  <a:pt x="291" y="1"/>
                </a:cubicBezTo>
                <a:cubicBezTo>
                  <a:pt x="295" y="2"/>
                  <a:pt x="300" y="4"/>
                  <a:pt x="304" y="6"/>
                </a:cubicBezTo>
                <a:cubicBezTo>
                  <a:pt x="308" y="9"/>
                  <a:pt x="312" y="12"/>
                  <a:pt x="317" y="15"/>
                </a:cubicBezTo>
                <a:cubicBezTo>
                  <a:pt x="321" y="19"/>
                  <a:pt x="325" y="22"/>
                  <a:pt x="329" y="27"/>
                </a:cubicBezTo>
                <a:close/>
                <a:moveTo>
                  <a:pt x="315" y="38"/>
                </a:moveTo>
                <a:cubicBezTo>
                  <a:pt x="309" y="32"/>
                  <a:pt x="304" y="27"/>
                  <a:pt x="299" y="24"/>
                </a:cubicBezTo>
                <a:cubicBezTo>
                  <a:pt x="294" y="20"/>
                  <a:pt x="289" y="18"/>
                  <a:pt x="285" y="17"/>
                </a:cubicBezTo>
                <a:cubicBezTo>
                  <a:pt x="281" y="16"/>
                  <a:pt x="277" y="16"/>
                  <a:pt x="274" y="17"/>
                </a:cubicBezTo>
                <a:cubicBezTo>
                  <a:pt x="270" y="18"/>
                  <a:pt x="267" y="20"/>
                  <a:pt x="264" y="24"/>
                </a:cubicBezTo>
                <a:cubicBezTo>
                  <a:pt x="261" y="27"/>
                  <a:pt x="259" y="30"/>
                  <a:pt x="258" y="33"/>
                </a:cubicBezTo>
                <a:cubicBezTo>
                  <a:pt x="257" y="36"/>
                  <a:pt x="256" y="40"/>
                  <a:pt x="257" y="43"/>
                </a:cubicBezTo>
                <a:cubicBezTo>
                  <a:pt x="257" y="46"/>
                  <a:pt x="258" y="50"/>
                  <a:pt x="260" y="53"/>
                </a:cubicBezTo>
                <a:cubicBezTo>
                  <a:pt x="262" y="56"/>
                  <a:pt x="264" y="59"/>
                  <a:pt x="266" y="61"/>
                </a:cubicBezTo>
                <a:cubicBezTo>
                  <a:pt x="269" y="64"/>
                  <a:pt x="272" y="66"/>
                  <a:pt x="275" y="68"/>
                </a:cubicBezTo>
                <a:cubicBezTo>
                  <a:pt x="278" y="70"/>
                  <a:pt x="281" y="71"/>
                  <a:pt x="284" y="71"/>
                </a:cubicBezTo>
                <a:cubicBezTo>
                  <a:pt x="287" y="71"/>
                  <a:pt x="290" y="71"/>
                  <a:pt x="293" y="70"/>
                </a:cubicBezTo>
                <a:cubicBezTo>
                  <a:pt x="296" y="68"/>
                  <a:pt x="299" y="66"/>
                  <a:pt x="302" y="63"/>
                </a:cubicBezTo>
                <a:cubicBezTo>
                  <a:pt x="306" y="59"/>
                  <a:pt x="309" y="55"/>
                  <a:pt x="311" y="51"/>
                </a:cubicBezTo>
                <a:cubicBezTo>
                  <a:pt x="313" y="46"/>
                  <a:pt x="315" y="42"/>
                  <a:pt x="315" y="38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48" name="Freeform 24"/>
          <p:cNvSpPr>
            <a:spLocks noEditPoints="1"/>
          </p:cNvSpPr>
          <p:nvPr/>
        </p:nvSpPr>
        <p:spPr bwMode="auto">
          <a:xfrm>
            <a:off x="4941107" y="5440363"/>
            <a:ext cx="195263" cy="177800"/>
          </a:xfrm>
          <a:custGeom>
            <a:avLst/>
            <a:gdLst/>
            <a:ahLst/>
            <a:cxnLst>
              <a:cxn ang="0">
                <a:pos x="139" y="317"/>
              </a:cxn>
              <a:cxn ang="0">
                <a:pos x="87" y="372"/>
              </a:cxn>
              <a:cxn ang="0">
                <a:pos x="80" y="373"/>
              </a:cxn>
              <a:cxn ang="0">
                <a:pos x="74" y="366"/>
              </a:cxn>
              <a:cxn ang="0">
                <a:pos x="72" y="322"/>
              </a:cxn>
              <a:cxn ang="0">
                <a:pos x="62" y="274"/>
              </a:cxn>
              <a:cxn ang="0">
                <a:pos x="41" y="260"/>
              </a:cxn>
              <a:cxn ang="0">
                <a:pos x="18" y="277"/>
              </a:cxn>
              <a:cxn ang="0">
                <a:pos x="11" y="297"/>
              </a:cxn>
              <a:cxn ang="0">
                <a:pos x="6" y="296"/>
              </a:cxn>
              <a:cxn ang="0">
                <a:pos x="0" y="290"/>
              </a:cxn>
              <a:cxn ang="0">
                <a:pos x="1" y="281"/>
              </a:cxn>
              <a:cxn ang="0">
                <a:pos x="16" y="255"/>
              </a:cxn>
              <a:cxn ang="0">
                <a:pos x="56" y="244"/>
              </a:cxn>
              <a:cxn ang="0">
                <a:pos x="81" y="275"/>
              </a:cxn>
              <a:cxn ang="0">
                <a:pos x="87" y="351"/>
              </a:cxn>
              <a:cxn ang="0">
                <a:pos x="131" y="310"/>
              </a:cxn>
              <a:cxn ang="0">
                <a:pos x="177" y="189"/>
              </a:cxn>
              <a:cxn ang="0">
                <a:pos x="204" y="251"/>
              </a:cxn>
              <a:cxn ang="0">
                <a:pos x="155" y="282"/>
              </a:cxn>
              <a:cxn ang="0">
                <a:pos x="95" y="233"/>
              </a:cxn>
              <a:cxn ang="0">
                <a:pos x="98" y="173"/>
              </a:cxn>
              <a:cxn ang="0">
                <a:pos x="155" y="170"/>
              </a:cxn>
              <a:cxn ang="0">
                <a:pos x="152" y="191"/>
              </a:cxn>
              <a:cxn ang="0">
                <a:pos x="122" y="176"/>
              </a:cxn>
              <a:cxn ang="0">
                <a:pos x="100" y="196"/>
              </a:cxn>
              <a:cxn ang="0">
                <a:pos x="125" y="240"/>
              </a:cxn>
              <a:cxn ang="0">
                <a:pos x="171" y="266"/>
              </a:cxn>
              <a:cxn ang="0">
                <a:pos x="189" y="242"/>
              </a:cxn>
              <a:cxn ang="0">
                <a:pos x="174" y="213"/>
              </a:cxn>
              <a:cxn ang="0">
                <a:pos x="274" y="131"/>
              </a:cxn>
              <a:cxn ang="0">
                <a:pos x="271" y="191"/>
              </a:cxn>
              <a:cxn ang="0">
                <a:pos x="214" y="193"/>
              </a:cxn>
              <a:cxn ang="0">
                <a:pos x="165" y="133"/>
              </a:cxn>
              <a:cxn ang="0">
                <a:pos x="195" y="82"/>
              </a:cxn>
              <a:cxn ang="0">
                <a:pos x="256" y="110"/>
              </a:cxn>
              <a:cxn ang="0">
                <a:pos x="220" y="103"/>
              </a:cxn>
              <a:cxn ang="0">
                <a:pos x="193" y="99"/>
              </a:cxn>
              <a:cxn ang="0">
                <a:pos x="181" y="131"/>
              </a:cxn>
              <a:cxn ang="0">
                <a:pos x="222" y="178"/>
              </a:cxn>
              <a:cxn ang="0">
                <a:pos x="261" y="180"/>
              </a:cxn>
              <a:cxn ang="0">
                <a:pos x="266" y="154"/>
              </a:cxn>
              <a:cxn ang="0">
                <a:pos x="244" y="123"/>
              </a:cxn>
              <a:cxn ang="0">
                <a:pos x="367" y="82"/>
              </a:cxn>
              <a:cxn ang="0">
                <a:pos x="336" y="123"/>
              </a:cxn>
              <a:cxn ang="0">
                <a:pos x="296" y="119"/>
              </a:cxn>
              <a:cxn ang="0">
                <a:pos x="288" y="87"/>
              </a:cxn>
              <a:cxn ang="0">
                <a:pos x="269" y="76"/>
              </a:cxn>
              <a:cxn ang="0">
                <a:pos x="243" y="56"/>
              </a:cxn>
              <a:cxn ang="0">
                <a:pos x="256" y="15"/>
              </a:cxn>
              <a:cxn ang="0">
                <a:pos x="295" y="2"/>
              </a:cxn>
              <a:cxn ang="0">
                <a:pos x="314" y="27"/>
              </a:cxn>
              <a:cxn ang="0">
                <a:pos x="325" y="47"/>
              </a:cxn>
              <a:cxn ang="0">
                <a:pos x="357" y="55"/>
              </a:cxn>
              <a:cxn ang="0">
                <a:pos x="280" y="17"/>
              </a:cxn>
              <a:cxn ang="0">
                <a:pos x="256" y="40"/>
              </a:cxn>
              <a:cxn ang="0">
                <a:pos x="276" y="60"/>
              </a:cxn>
              <a:cxn ang="0">
                <a:pos x="300" y="36"/>
              </a:cxn>
              <a:cxn ang="0">
                <a:pos x="338" y="64"/>
              </a:cxn>
              <a:cxn ang="0">
                <a:pos x="306" y="68"/>
              </a:cxn>
              <a:cxn ang="0">
                <a:pos x="303" y="99"/>
              </a:cxn>
              <a:cxn ang="0">
                <a:pos x="341" y="101"/>
              </a:cxn>
            </a:cxnLst>
            <a:rect l="0" t="0" r="r" b="b"/>
            <a:pathLst>
              <a:path w="368" h="374">
                <a:moveTo>
                  <a:pt x="136" y="313"/>
                </a:moveTo>
                <a:cubicBezTo>
                  <a:pt x="137" y="314"/>
                  <a:pt x="137" y="314"/>
                  <a:pt x="138" y="315"/>
                </a:cubicBezTo>
                <a:cubicBezTo>
                  <a:pt x="138" y="316"/>
                  <a:pt x="139" y="317"/>
                  <a:pt x="139" y="317"/>
                </a:cubicBezTo>
                <a:cubicBezTo>
                  <a:pt x="139" y="318"/>
                  <a:pt x="139" y="319"/>
                  <a:pt x="139" y="319"/>
                </a:cubicBezTo>
                <a:cubicBezTo>
                  <a:pt x="139" y="320"/>
                  <a:pt x="139" y="320"/>
                  <a:pt x="138" y="321"/>
                </a:cubicBezTo>
                <a:lnTo>
                  <a:pt x="87" y="372"/>
                </a:lnTo>
                <a:cubicBezTo>
                  <a:pt x="86" y="373"/>
                  <a:pt x="86" y="373"/>
                  <a:pt x="85" y="374"/>
                </a:cubicBezTo>
                <a:cubicBezTo>
                  <a:pt x="84" y="374"/>
                  <a:pt x="84" y="374"/>
                  <a:pt x="83" y="374"/>
                </a:cubicBezTo>
                <a:cubicBezTo>
                  <a:pt x="82" y="374"/>
                  <a:pt x="81" y="374"/>
                  <a:pt x="80" y="373"/>
                </a:cubicBezTo>
                <a:cubicBezTo>
                  <a:pt x="79" y="373"/>
                  <a:pt x="78" y="372"/>
                  <a:pt x="77" y="371"/>
                </a:cubicBezTo>
                <a:cubicBezTo>
                  <a:pt x="76" y="370"/>
                  <a:pt x="76" y="369"/>
                  <a:pt x="75" y="368"/>
                </a:cubicBezTo>
                <a:cubicBezTo>
                  <a:pt x="74" y="367"/>
                  <a:pt x="74" y="367"/>
                  <a:pt x="74" y="366"/>
                </a:cubicBezTo>
                <a:cubicBezTo>
                  <a:pt x="73" y="365"/>
                  <a:pt x="73" y="364"/>
                  <a:pt x="73" y="363"/>
                </a:cubicBezTo>
                <a:cubicBezTo>
                  <a:pt x="73" y="362"/>
                  <a:pt x="73" y="361"/>
                  <a:pt x="73" y="360"/>
                </a:cubicBezTo>
                <a:lnTo>
                  <a:pt x="72" y="322"/>
                </a:lnTo>
                <a:cubicBezTo>
                  <a:pt x="72" y="314"/>
                  <a:pt x="71" y="306"/>
                  <a:pt x="70" y="300"/>
                </a:cubicBezTo>
                <a:cubicBezTo>
                  <a:pt x="70" y="294"/>
                  <a:pt x="68" y="289"/>
                  <a:pt x="67" y="285"/>
                </a:cubicBezTo>
                <a:cubicBezTo>
                  <a:pt x="65" y="280"/>
                  <a:pt x="64" y="277"/>
                  <a:pt x="62" y="274"/>
                </a:cubicBezTo>
                <a:cubicBezTo>
                  <a:pt x="60" y="271"/>
                  <a:pt x="58" y="269"/>
                  <a:pt x="56" y="267"/>
                </a:cubicBezTo>
                <a:cubicBezTo>
                  <a:pt x="54" y="265"/>
                  <a:pt x="52" y="263"/>
                  <a:pt x="49" y="262"/>
                </a:cubicBezTo>
                <a:cubicBezTo>
                  <a:pt x="47" y="261"/>
                  <a:pt x="44" y="260"/>
                  <a:pt x="41" y="260"/>
                </a:cubicBezTo>
                <a:cubicBezTo>
                  <a:pt x="39" y="260"/>
                  <a:pt x="36" y="261"/>
                  <a:pt x="33" y="262"/>
                </a:cubicBezTo>
                <a:cubicBezTo>
                  <a:pt x="30" y="263"/>
                  <a:pt x="28" y="265"/>
                  <a:pt x="25" y="267"/>
                </a:cubicBezTo>
                <a:cubicBezTo>
                  <a:pt x="22" y="270"/>
                  <a:pt x="20" y="274"/>
                  <a:pt x="18" y="277"/>
                </a:cubicBezTo>
                <a:cubicBezTo>
                  <a:pt x="16" y="280"/>
                  <a:pt x="15" y="283"/>
                  <a:pt x="14" y="286"/>
                </a:cubicBezTo>
                <a:cubicBezTo>
                  <a:pt x="14" y="288"/>
                  <a:pt x="13" y="291"/>
                  <a:pt x="13" y="293"/>
                </a:cubicBezTo>
                <a:cubicBezTo>
                  <a:pt x="12" y="295"/>
                  <a:pt x="12" y="296"/>
                  <a:pt x="11" y="297"/>
                </a:cubicBezTo>
                <a:cubicBezTo>
                  <a:pt x="11" y="297"/>
                  <a:pt x="10" y="297"/>
                  <a:pt x="10" y="297"/>
                </a:cubicBezTo>
                <a:cubicBezTo>
                  <a:pt x="9" y="297"/>
                  <a:pt x="9" y="297"/>
                  <a:pt x="8" y="297"/>
                </a:cubicBezTo>
                <a:cubicBezTo>
                  <a:pt x="8" y="297"/>
                  <a:pt x="7" y="296"/>
                  <a:pt x="6" y="296"/>
                </a:cubicBezTo>
                <a:cubicBezTo>
                  <a:pt x="5" y="295"/>
                  <a:pt x="4" y="294"/>
                  <a:pt x="3" y="293"/>
                </a:cubicBezTo>
                <a:cubicBezTo>
                  <a:pt x="3" y="293"/>
                  <a:pt x="2" y="292"/>
                  <a:pt x="2" y="291"/>
                </a:cubicBezTo>
                <a:cubicBezTo>
                  <a:pt x="1" y="291"/>
                  <a:pt x="1" y="290"/>
                  <a:pt x="0" y="290"/>
                </a:cubicBezTo>
                <a:cubicBezTo>
                  <a:pt x="0" y="289"/>
                  <a:pt x="0" y="289"/>
                  <a:pt x="0" y="288"/>
                </a:cubicBezTo>
                <a:cubicBezTo>
                  <a:pt x="0" y="288"/>
                  <a:pt x="0" y="287"/>
                  <a:pt x="0" y="286"/>
                </a:cubicBezTo>
                <a:cubicBezTo>
                  <a:pt x="0" y="285"/>
                  <a:pt x="0" y="283"/>
                  <a:pt x="1" y="281"/>
                </a:cubicBezTo>
                <a:cubicBezTo>
                  <a:pt x="1" y="279"/>
                  <a:pt x="2" y="276"/>
                  <a:pt x="3" y="273"/>
                </a:cubicBezTo>
                <a:cubicBezTo>
                  <a:pt x="5" y="270"/>
                  <a:pt x="6" y="267"/>
                  <a:pt x="8" y="264"/>
                </a:cubicBezTo>
                <a:cubicBezTo>
                  <a:pt x="10" y="261"/>
                  <a:pt x="13" y="258"/>
                  <a:pt x="16" y="255"/>
                </a:cubicBezTo>
                <a:cubicBezTo>
                  <a:pt x="20" y="250"/>
                  <a:pt x="25" y="247"/>
                  <a:pt x="29" y="245"/>
                </a:cubicBezTo>
                <a:cubicBezTo>
                  <a:pt x="34" y="243"/>
                  <a:pt x="38" y="242"/>
                  <a:pt x="43" y="242"/>
                </a:cubicBezTo>
                <a:cubicBezTo>
                  <a:pt x="47" y="242"/>
                  <a:pt x="52" y="243"/>
                  <a:pt x="56" y="244"/>
                </a:cubicBezTo>
                <a:cubicBezTo>
                  <a:pt x="60" y="246"/>
                  <a:pt x="63" y="249"/>
                  <a:pt x="67" y="252"/>
                </a:cubicBezTo>
                <a:cubicBezTo>
                  <a:pt x="70" y="255"/>
                  <a:pt x="72" y="258"/>
                  <a:pt x="75" y="262"/>
                </a:cubicBezTo>
                <a:cubicBezTo>
                  <a:pt x="77" y="265"/>
                  <a:pt x="79" y="270"/>
                  <a:pt x="81" y="275"/>
                </a:cubicBezTo>
                <a:cubicBezTo>
                  <a:pt x="83" y="280"/>
                  <a:pt x="84" y="286"/>
                  <a:pt x="85" y="294"/>
                </a:cubicBezTo>
                <a:cubicBezTo>
                  <a:pt x="86" y="301"/>
                  <a:pt x="86" y="310"/>
                  <a:pt x="87" y="321"/>
                </a:cubicBezTo>
                <a:lnTo>
                  <a:pt x="87" y="351"/>
                </a:lnTo>
                <a:lnTo>
                  <a:pt x="128" y="310"/>
                </a:lnTo>
                <a:cubicBezTo>
                  <a:pt x="128" y="310"/>
                  <a:pt x="129" y="310"/>
                  <a:pt x="129" y="310"/>
                </a:cubicBezTo>
                <a:cubicBezTo>
                  <a:pt x="130" y="309"/>
                  <a:pt x="130" y="309"/>
                  <a:pt x="131" y="310"/>
                </a:cubicBezTo>
                <a:cubicBezTo>
                  <a:pt x="132" y="310"/>
                  <a:pt x="132" y="310"/>
                  <a:pt x="133" y="311"/>
                </a:cubicBezTo>
                <a:cubicBezTo>
                  <a:pt x="134" y="311"/>
                  <a:pt x="135" y="312"/>
                  <a:pt x="136" y="313"/>
                </a:cubicBezTo>
                <a:close/>
                <a:moveTo>
                  <a:pt x="177" y="189"/>
                </a:moveTo>
                <a:cubicBezTo>
                  <a:pt x="184" y="196"/>
                  <a:pt x="190" y="203"/>
                  <a:pt x="194" y="210"/>
                </a:cubicBezTo>
                <a:cubicBezTo>
                  <a:pt x="199" y="217"/>
                  <a:pt x="202" y="224"/>
                  <a:pt x="204" y="231"/>
                </a:cubicBezTo>
                <a:cubicBezTo>
                  <a:pt x="206" y="238"/>
                  <a:pt x="206" y="245"/>
                  <a:pt x="204" y="251"/>
                </a:cubicBezTo>
                <a:cubicBezTo>
                  <a:pt x="202" y="258"/>
                  <a:pt x="198" y="264"/>
                  <a:pt x="192" y="270"/>
                </a:cubicBezTo>
                <a:cubicBezTo>
                  <a:pt x="186" y="276"/>
                  <a:pt x="180" y="280"/>
                  <a:pt x="174" y="282"/>
                </a:cubicBezTo>
                <a:cubicBezTo>
                  <a:pt x="168" y="284"/>
                  <a:pt x="161" y="284"/>
                  <a:pt x="155" y="282"/>
                </a:cubicBezTo>
                <a:cubicBezTo>
                  <a:pt x="148" y="281"/>
                  <a:pt x="142" y="278"/>
                  <a:pt x="135" y="273"/>
                </a:cubicBezTo>
                <a:cubicBezTo>
                  <a:pt x="128" y="268"/>
                  <a:pt x="120" y="262"/>
                  <a:pt x="113" y="254"/>
                </a:cubicBezTo>
                <a:cubicBezTo>
                  <a:pt x="106" y="247"/>
                  <a:pt x="100" y="240"/>
                  <a:pt x="95" y="233"/>
                </a:cubicBezTo>
                <a:cubicBezTo>
                  <a:pt x="90" y="226"/>
                  <a:pt x="87" y="219"/>
                  <a:pt x="85" y="212"/>
                </a:cubicBezTo>
                <a:cubicBezTo>
                  <a:pt x="84" y="205"/>
                  <a:pt x="84" y="198"/>
                  <a:pt x="86" y="192"/>
                </a:cubicBezTo>
                <a:cubicBezTo>
                  <a:pt x="88" y="185"/>
                  <a:pt x="92" y="179"/>
                  <a:pt x="98" y="173"/>
                </a:cubicBezTo>
                <a:cubicBezTo>
                  <a:pt x="104" y="167"/>
                  <a:pt x="110" y="163"/>
                  <a:pt x="116" y="161"/>
                </a:cubicBezTo>
                <a:cubicBezTo>
                  <a:pt x="122" y="159"/>
                  <a:pt x="128" y="159"/>
                  <a:pt x="135" y="161"/>
                </a:cubicBezTo>
                <a:cubicBezTo>
                  <a:pt x="141" y="162"/>
                  <a:pt x="148" y="165"/>
                  <a:pt x="155" y="170"/>
                </a:cubicBezTo>
                <a:cubicBezTo>
                  <a:pt x="162" y="175"/>
                  <a:pt x="169" y="181"/>
                  <a:pt x="177" y="189"/>
                </a:cubicBezTo>
                <a:close/>
                <a:moveTo>
                  <a:pt x="165" y="203"/>
                </a:moveTo>
                <a:cubicBezTo>
                  <a:pt x="160" y="198"/>
                  <a:pt x="156" y="194"/>
                  <a:pt x="152" y="191"/>
                </a:cubicBezTo>
                <a:cubicBezTo>
                  <a:pt x="148" y="187"/>
                  <a:pt x="144" y="185"/>
                  <a:pt x="141" y="182"/>
                </a:cubicBezTo>
                <a:cubicBezTo>
                  <a:pt x="137" y="180"/>
                  <a:pt x="134" y="179"/>
                  <a:pt x="131" y="178"/>
                </a:cubicBezTo>
                <a:cubicBezTo>
                  <a:pt x="128" y="177"/>
                  <a:pt x="125" y="176"/>
                  <a:pt x="122" y="176"/>
                </a:cubicBezTo>
                <a:cubicBezTo>
                  <a:pt x="119" y="176"/>
                  <a:pt x="117" y="177"/>
                  <a:pt x="114" y="178"/>
                </a:cubicBezTo>
                <a:cubicBezTo>
                  <a:pt x="112" y="180"/>
                  <a:pt x="109" y="181"/>
                  <a:pt x="107" y="184"/>
                </a:cubicBezTo>
                <a:cubicBezTo>
                  <a:pt x="103" y="188"/>
                  <a:pt x="101" y="192"/>
                  <a:pt x="100" y="196"/>
                </a:cubicBezTo>
                <a:cubicBezTo>
                  <a:pt x="99" y="201"/>
                  <a:pt x="100" y="205"/>
                  <a:pt x="102" y="210"/>
                </a:cubicBezTo>
                <a:cubicBezTo>
                  <a:pt x="104" y="215"/>
                  <a:pt x="107" y="220"/>
                  <a:pt x="111" y="225"/>
                </a:cubicBezTo>
                <a:cubicBezTo>
                  <a:pt x="115" y="230"/>
                  <a:pt x="119" y="235"/>
                  <a:pt x="125" y="240"/>
                </a:cubicBezTo>
                <a:cubicBezTo>
                  <a:pt x="131" y="247"/>
                  <a:pt x="138" y="253"/>
                  <a:pt x="143" y="257"/>
                </a:cubicBezTo>
                <a:cubicBezTo>
                  <a:pt x="149" y="261"/>
                  <a:pt x="154" y="264"/>
                  <a:pt x="159" y="265"/>
                </a:cubicBezTo>
                <a:cubicBezTo>
                  <a:pt x="163" y="267"/>
                  <a:pt x="167" y="267"/>
                  <a:pt x="171" y="266"/>
                </a:cubicBezTo>
                <a:cubicBezTo>
                  <a:pt x="175" y="265"/>
                  <a:pt x="179" y="263"/>
                  <a:pt x="182" y="259"/>
                </a:cubicBezTo>
                <a:cubicBezTo>
                  <a:pt x="185" y="257"/>
                  <a:pt x="187" y="254"/>
                  <a:pt x="188" y="251"/>
                </a:cubicBezTo>
                <a:cubicBezTo>
                  <a:pt x="189" y="248"/>
                  <a:pt x="190" y="245"/>
                  <a:pt x="189" y="242"/>
                </a:cubicBezTo>
                <a:cubicBezTo>
                  <a:pt x="189" y="239"/>
                  <a:pt x="189" y="236"/>
                  <a:pt x="187" y="233"/>
                </a:cubicBezTo>
                <a:cubicBezTo>
                  <a:pt x="186" y="230"/>
                  <a:pt x="184" y="226"/>
                  <a:pt x="182" y="223"/>
                </a:cubicBezTo>
                <a:cubicBezTo>
                  <a:pt x="180" y="220"/>
                  <a:pt x="177" y="216"/>
                  <a:pt x="174" y="213"/>
                </a:cubicBezTo>
                <a:cubicBezTo>
                  <a:pt x="171" y="210"/>
                  <a:pt x="168" y="206"/>
                  <a:pt x="165" y="203"/>
                </a:cubicBezTo>
                <a:close/>
                <a:moveTo>
                  <a:pt x="256" y="110"/>
                </a:moveTo>
                <a:cubicBezTo>
                  <a:pt x="263" y="117"/>
                  <a:pt x="269" y="124"/>
                  <a:pt x="274" y="131"/>
                </a:cubicBezTo>
                <a:cubicBezTo>
                  <a:pt x="278" y="138"/>
                  <a:pt x="282" y="145"/>
                  <a:pt x="283" y="152"/>
                </a:cubicBezTo>
                <a:cubicBezTo>
                  <a:pt x="285" y="159"/>
                  <a:pt x="285" y="165"/>
                  <a:pt x="283" y="172"/>
                </a:cubicBezTo>
                <a:cubicBezTo>
                  <a:pt x="281" y="179"/>
                  <a:pt x="277" y="185"/>
                  <a:pt x="271" y="191"/>
                </a:cubicBezTo>
                <a:cubicBezTo>
                  <a:pt x="265" y="197"/>
                  <a:pt x="259" y="201"/>
                  <a:pt x="253" y="203"/>
                </a:cubicBezTo>
                <a:cubicBezTo>
                  <a:pt x="247" y="205"/>
                  <a:pt x="240" y="205"/>
                  <a:pt x="234" y="203"/>
                </a:cubicBezTo>
                <a:cubicBezTo>
                  <a:pt x="227" y="202"/>
                  <a:pt x="221" y="198"/>
                  <a:pt x="214" y="193"/>
                </a:cubicBezTo>
                <a:cubicBezTo>
                  <a:pt x="207" y="189"/>
                  <a:pt x="200" y="182"/>
                  <a:pt x="192" y="175"/>
                </a:cubicBezTo>
                <a:cubicBezTo>
                  <a:pt x="185" y="168"/>
                  <a:pt x="179" y="160"/>
                  <a:pt x="174" y="153"/>
                </a:cubicBezTo>
                <a:cubicBezTo>
                  <a:pt x="169" y="146"/>
                  <a:pt x="166" y="139"/>
                  <a:pt x="165" y="133"/>
                </a:cubicBezTo>
                <a:cubicBezTo>
                  <a:pt x="163" y="126"/>
                  <a:pt x="163" y="119"/>
                  <a:pt x="165" y="113"/>
                </a:cubicBezTo>
                <a:cubicBezTo>
                  <a:pt x="167" y="106"/>
                  <a:pt x="171" y="100"/>
                  <a:pt x="177" y="94"/>
                </a:cubicBezTo>
                <a:cubicBezTo>
                  <a:pt x="183" y="88"/>
                  <a:pt x="189" y="84"/>
                  <a:pt x="195" y="82"/>
                </a:cubicBezTo>
                <a:cubicBezTo>
                  <a:pt x="201" y="80"/>
                  <a:pt x="207" y="80"/>
                  <a:pt x="214" y="81"/>
                </a:cubicBezTo>
                <a:cubicBezTo>
                  <a:pt x="220" y="83"/>
                  <a:pt x="227" y="86"/>
                  <a:pt x="234" y="91"/>
                </a:cubicBezTo>
                <a:cubicBezTo>
                  <a:pt x="241" y="96"/>
                  <a:pt x="248" y="102"/>
                  <a:pt x="256" y="110"/>
                </a:cubicBezTo>
                <a:close/>
                <a:moveTo>
                  <a:pt x="244" y="123"/>
                </a:moveTo>
                <a:cubicBezTo>
                  <a:pt x="239" y="119"/>
                  <a:pt x="235" y="115"/>
                  <a:pt x="231" y="111"/>
                </a:cubicBezTo>
                <a:cubicBezTo>
                  <a:pt x="227" y="108"/>
                  <a:pt x="223" y="105"/>
                  <a:pt x="220" y="103"/>
                </a:cubicBezTo>
                <a:cubicBezTo>
                  <a:pt x="216" y="101"/>
                  <a:pt x="213" y="99"/>
                  <a:pt x="210" y="98"/>
                </a:cubicBezTo>
                <a:cubicBezTo>
                  <a:pt x="207" y="97"/>
                  <a:pt x="204" y="97"/>
                  <a:pt x="201" y="97"/>
                </a:cubicBezTo>
                <a:cubicBezTo>
                  <a:pt x="198" y="97"/>
                  <a:pt x="196" y="98"/>
                  <a:pt x="193" y="99"/>
                </a:cubicBezTo>
                <a:cubicBezTo>
                  <a:pt x="191" y="100"/>
                  <a:pt x="189" y="102"/>
                  <a:pt x="186" y="104"/>
                </a:cubicBezTo>
                <a:cubicBezTo>
                  <a:pt x="182" y="108"/>
                  <a:pt x="180" y="113"/>
                  <a:pt x="179" y="117"/>
                </a:cubicBezTo>
                <a:cubicBezTo>
                  <a:pt x="179" y="122"/>
                  <a:pt x="179" y="126"/>
                  <a:pt x="181" y="131"/>
                </a:cubicBezTo>
                <a:cubicBezTo>
                  <a:pt x="183" y="136"/>
                  <a:pt x="186" y="141"/>
                  <a:pt x="190" y="146"/>
                </a:cubicBezTo>
                <a:cubicBezTo>
                  <a:pt x="194" y="151"/>
                  <a:pt x="199" y="156"/>
                  <a:pt x="204" y="161"/>
                </a:cubicBezTo>
                <a:cubicBezTo>
                  <a:pt x="211" y="168"/>
                  <a:pt x="217" y="174"/>
                  <a:pt x="222" y="178"/>
                </a:cubicBezTo>
                <a:cubicBezTo>
                  <a:pt x="228" y="182"/>
                  <a:pt x="233" y="185"/>
                  <a:pt x="238" y="186"/>
                </a:cubicBezTo>
                <a:cubicBezTo>
                  <a:pt x="242" y="188"/>
                  <a:pt x="247" y="188"/>
                  <a:pt x="250" y="187"/>
                </a:cubicBezTo>
                <a:cubicBezTo>
                  <a:pt x="254" y="186"/>
                  <a:pt x="258" y="184"/>
                  <a:pt x="261" y="180"/>
                </a:cubicBezTo>
                <a:cubicBezTo>
                  <a:pt x="264" y="178"/>
                  <a:pt x="266" y="175"/>
                  <a:pt x="267" y="172"/>
                </a:cubicBezTo>
                <a:cubicBezTo>
                  <a:pt x="268" y="169"/>
                  <a:pt x="269" y="166"/>
                  <a:pt x="269" y="163"/>
                </a:cubicBezTo>
                <a:cubicBezTo>
                  <a:pt x="268" y="160"/>
                  <a:pt x="268" y="157"/>
                  <a:pt x="266" y="154"/>
                </a:cubicBezTo>
                <a:cubicBezTo>
                  <a:pt x="265" y="150"/>
                  <a:pt x="263" y="147"/>
                  <a:pt x="261" y="144"/>
                </a:cubicBezTo>
                <a:cubicBezTo>
                  <a:pt x="259" y="140"/>
                  <a:pt x="257" y="137"/>
                  <a:pt x="254" y="134"/>
                </a:cubicBezTo>
                <a:cubicBezTo>
                  <a:pt x="251" y="130"/>
                  <a:pt x="247" y="127"/>
                  <a:pt x="244" y="123"/>
                </a:cubicBezTo>
                <a:close/>
                <a:moveTo>
                  <a:pt x="357" y="55"/>
                </a:moveTo>
                <a:cubicBezTo>
                  <a:pt x="361" y="59"/>
                  <a:pt x="364" y="63"/>
                  <a:pt x="365" y="67"/>
                </a:cubicBezTo>
                <a:cubicBezTo>
                  <a:pt x="367" y="72"/>
                  <a:pt x="368" y="77"/>
                  <a:pt x="367" y="82"/>
                </a:cubicBezTo>
                <a:cubicBezTo>
                  <a:pt x="367" y="86"/>
                  <a:pt x="365" y="91"/>
                  <a:pt x="362" y="96"/>
                </a:cubicBezTo>
                <a:cubicBezTo>
                  <a:pt x="359" y="102"/>
                  <a:pt x="355" y="107"/>
                  <a:pt x="350" y="112"/>
                </a:cubicBezTo>
                <a:cubicBezTo>
                  <a:pt x="345" y="117"/>
                  <a:pt x="340" y="120"/>
                  <a:pt x="336" y="123"/>
                </a:cubicBezTo>
                <a:cubicBezTo>
                  <a:pt x="331" y="126"/>
                  <a:pt x="326" y="128"/>
                  <a:pt x="322" y="128"/>
                </a:cubicBezTo>
                <a:cubicBezTo>
                  <a:pt x="317" y="129"/>
                  <a:pt x="313" y="129"/>
                  <a:pt x="308" y="127"/>
                </a:cubicBezTo>
                <a:cubicBezTo>
                  <a:pt x="304" y="126"/>
                  <a:pt x="300" y="123"/>
                  <a:pt x="296" y="119"/>
                </a:cubicBezTo>
                <a:cubicBezTo>
                  <a:pt x="293" y="116"/>
                  <a:pt x="291" y="113"/>
                  <a:pt x="290" y="110"/>
                </a:cubicBezTo>
                <a:cubicBezTo>
                  <a:pt x="288" y="106"/>
                  <a:pt x="287" y="103"/>
                  <a:pt x="287" y="99"/>
                </a:cubicBezTo>
                <a:cubicBezTo>
                  <a:pt x="287" y="95"/>
                  <a:pt x="287" y="91"/>
                  <a:pt x="288" y="87"/>
                </a:cubicBezTo>
                <a:cubicBezTo>
                  <a:pt x="289" y="82"/>
                  <a:pt x="290" y="77"/>
                  <a:pt x="292" y="72"/>
                </a:cubicBezTo>
                <a:cubicBezTo>
                  <a:pt x="287" y="74"/>
                  <a:pt x="283" y="75"/>
                  <a:pt x="279" y="75"/>
                </a:cubicBezTo>
                <a:cubicBezTo>
                  <a:pt x="276" y="76"/>
                  <a:pt x="272" y="76"/>
                  <a:pt x="269" y="76"/>
                </a:cubicBezTo>
                <a:cubicBezTo>
                  <a:pt x="265" y="75"/>
                  <a:pt x="262" y="74"/>
                  <a:pt x="259" y="73"/>
                </a:cubicBezTo>
                <a:cubicBezTo>
                  <a:pt x="256" y="71"/>
                  <a:pt x="253" y="69"/>
                  <a:pt x="250" y="67"/>
                </a:cubicBezTo>
                <a:cubicBezTo>
                  <a:pt x="247" y="64"/>
                  <a:pt x="245" y="60"/>
                  <a:pt x="243" y="56"/>
                </a:cubicBezTo>
                <a:cubicBezTo>
                  <a:pt x="241" y="52"/>
                  <a:pt x="241" y="48"/>
                  <a:pt x="241" y="43"/>
                </a:cubicBezTo>
                <a:cubicBezTo>
                  <a:pt x="241" y="39"/>
                  <a:pt x="243" y="34"/>
                  <a:pt x="245" y="29"/>
                </a:cubicBezTo>
                <a:cubicBezTo>
                  <a:pt x="247" y="24"/>
                  <a:pt x="251" y="19"/>
                  <a:pt x="256" y="15"/>
                </a:cubicBezTo>
                <a:cubicBezTo>
                  <a:pt x="261" y="10"/>
                  <a:pt x="265" y="6"/>
                  <a:pt x="270" y="4"/>
                </a:cubicBezTo>
                <a:cubicBezTo>
                  <a:pt x="274" y="2"/>
                  <a:pt x="279" y="0"/>
                  <a:pt x="283" y="0"/>
                </a:cubicBezTo>
                <a:cubicBezTo>
                  <a:pt x="287" y="0"/>
                  <a:pt x="291" y="1"/>
                  <a:pt x="295" y="2"/>
                </a:cubicBezTo>
                <a:cubicBezTo>
                  <a:pt x="298" y="4"/>
                  <a:pt x="302" y="6"/>
                  <a:pt x="305" y="9"/>
                </a:cubicBezTo>
                <a:cubicBezTo>
                  <a:pt x="307" y="11"/>
                  <a:pt x="309" y="14"/>
                  <a:pt x="311" y="17"/>
                </a:cubicBezTo>
                <a:cubicBezTo>
                  <a:pt x="312" y="20"/>
                  <a:pt x="313" y="24"/>
                  <a:pt x="314" y="27"/>
                </a:cubicBezTo>
                <a:cubicBezTo>
                  <a:pt x="314" y="31"/>
                  <a:pt x="314" y="34"/>
                  <a:pt x="314" y="38"/>
                </a:cubicBezTo>
                <a:cubicBezTo>
                  <a:pt x="313" y="42"/>
                  <a:pt x="312" y="47"/>
                  <a:pt x="311" y="51"/>
                </a:cubicBezTo>
                <a:cubicBezTo>
                  <a:pt x="316" y="49"/>
                  <a:pt x="321" y="48"/>
                  <a:pt x="325" y="47"/>
                </a:cubicBezTo>
                <a:cubicBezTo>
                  <a:pt x="329" y="46"/>
                  <a:pt x="334" y="46"/>
                  <a:pt x="337" y="46"/>
                </a:cubicBezTo>
                <a:cubicBezTo>
                  <a:pt x="341" y="46"/>
                  <a:pt x="345" y="47"/>
                  <a:pt x="348" y="48"/>
                </a:cubicBezTo>
                <a:cubicBezTo>
                  <a:pt x="351" y="50"/>
                  <a:pt x="354" y="52"/>
                  <a:pt x="357" y="55"/>
                </a:cubicBezTo>
                <a:close/>
                <a:moveTo>
                  <a:pt x="294" y="22"/>
                </a:moveTo>
                <a:cubicBezTo>
                  <a:pt x="292" y="20"/>
                  <a:pt x="290" y="19"/>
                  <a:pt x="287" y="18"/>
                </a:cubicBezTo>
                <a:cubicBezTo>
                  <a:pt x="285" y="17"/>
                  <a:pt x="282" y="17"/>
                  <a:pt x="280" y="17"/>
                </a:cubicBezTo>
                <a:cubicBezTo>
                  <a:pt x="277" y="17"/>
                  <a:pt x="275" y="18"/>
                  <a:pt x="272" y="19"/>
                </a:cubicBezTo>
                <a:cubicBezTo>
                  <a:pt x="270" y="21"/>
                  <a:pt x="267" y="23"/>
                  <a:pt x="265" y="25"/>
                </a:cubicBezTo>
                <a:cubicBezTo>
                  <a:pt x="259" y="30"/>
                  <a:pt x="257" y="35"/>
                  <a:pt x="256" y="40"/>
                </a:cubicBezTo>
                <a:cubicBezTo>
                  <a:pt x="256" y="45"/>
                  <a:pt x="258" y="50"/>
                  <a:pt x="262" y="54"/>
                </a:cubicBezTo>
                <a:cubicBezTo>
                  <a:pt x="264" y="56"/>
                  <a:pt x="266" y="57"/>
                  <a:pt x="268" y="58"/>
                </a:cubicBezTo>
                <a:cubicBezTo>
                  <a:pt x="271" y="59"/>
                  <a:pt x="273" y="60"/>
                  <a:pt x="276" y="60"/>
                </a:cubicBezTo>
                <a:cubicBezTo>
                  <a:pt x="279" y="60"/>
                  <a:pt x="282" y="59"/>
                  <a:pt x="285" y="59"/>
                </a:cubicBezTo>
                <a:cubicBezTo>
                  <a:pt x="289" y="58"/>
                  <a:pt x="293" y="57"/>
                  <a:pt x="297" y="56"/>
                </a:cubicBezTo>
                <a:cubicBezTo>
                  <a:pt x="299" y="48"/>
                  <a:pt x="300" y="42"/>
                  <a:pt x="300" y="36"/>
                </a:cubicBezTo>
                <a:cubicBezTo>
                  <a:pt x="299" y="31"/>
                  <a:pt x="297" y="26"/>
                  <a:pt x="294" y="22"/>
                </a:cubicBezTo>
                <a:close/>
                <a:moveTo>
                  <a:pt x="346" y="68"/>
                </a:moveTo>
                <a:cubicBezTo>
                  <a:pt x="343" y="66"/>
                  <a:pt x="341" y="65"/>
                  <a:pt x="338" y="64"/>
                </a:cubicBezTo>
                <a:cubicBezTo>
                  <a:pt x="336" y="63"/>
                  <a:pt x="333" y="62"/>
                  <a:pt x="330" y="62"/>
                </a:cubicBezTo>
                <a:cubicBezTo>
                  <a:pt x="327" y="62"/>
                  <a:pt x="323" y="63"/>
                  <a:pt x="319" y="64"/>
                </a:cubicBezTo>
                <a:cubicBezTo>
                  <a:pt x="315" y="65"/>
                  <a:pt x="311" y="66"/>
                  <a:pt x="306" y="68"/>
                </a:cubicBezTo>
                <a:cubicBezTo>
                  <a:pt x="304" y="72"/>
                  <a:pt x="303" y="77"/>
                  <a:pt x="302" y="80"/>
                </a:cubicBezTo>
                <a:cubicBezTo>
                  <a:pt x="302" y="84"/>
                  <a:pt x="301" y="87"/>
                  <a:pt x="301" y="90"/>
                </a:cubicBezTo>
                <a:cubicBezTo>
                  <a:pt x="302" y="94"/>
                  <a:pt x="302" y="96"/>
                  <a:pt x="303" y="99"/>
                </a:cubicBezTo>
                <a:cubicBezTo>
                  <a:pt x="304" y="101"/>
                  <a:pt x="306" y="104"/>
                  <a:pt x="308" y="106"/>
                </a:cubicBezTo>
                <a:cubicBezTo>
                  <a:pt x="312" y="110"/>
                  <a:pt x="318" y="112"/>
                  <a:pt x="323" y="112"/>
                </a:cubicBezTo>
                <a:cubicBezTo>
                  <a:pt x="329" y="111"/>
                  <a:pt x="335" y="108"/>
                  <a:pt x="341" y="101"/>
                </a:cubicBezTo>
                <a:cubicBezTo>
                  <a:pt x="347" y="95"/>
                  <a:pt x="351" y="89"/>
                  <a:pt x="351" y="83"/>
                </a:cubicBezTo>
                <a:cubicBezTo>
                  <a:pt x="352" y="78"/>
                  <a:pt x="350" y="73"/>
                  <a:pt x="346" y="68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49" name="Freeform 25"/>
          <p:cNvSpPr>
            <a:spLocks noEditPoints="1"/>
          </p:cNvSpPr>
          <p:nvPr/>
        </p:nvSpPr>
        <p:spPr bwMode="auto">
          <a:xfrm>
            <a:off x="4736319" y="5434013"/>
            <a:ext cx="182563" cy="184150"/>
          </a:xfrm>
          <a:custGeom>
            <a:avLst/>
            <a:gdLst/>
            <a:ahLst/>
            <a:cxnLst>
              <a:cxn ang="0">
                <a:pos x="140" y="329"/>
              </a:cxn>
              <a:cxn ang="0">
                <a:pos x="88" y="384"/>
              </a:cxn>
              <a:cxn ang="0">
                <a:pos x="81" y="385"/>
              </a:cxn>
              <a:cxn ang="0">
                <a:pos x="74" y="378"/>
              </a:cxn>
              <a:cxn ang="0">
                <a:pos x="73" y="334"/>
              </a:cxn>
              <a:cxn ang="0">
                <a:pos x="63" y="286"/>
              </a:cxn>
              <a:cxn ang="0">
                <a:pos x="42" y="272"/>
              </a:cxn>
              <a:cxn ang="0">
                <a:pos x="19" y="289"/>
              </a:cxn>
              <a:cxn ang="0">
                <a:pos x="12" y="309"/>
              </a:cxn>
              <a:cxn ang="0">
                <a:pos x="7" y="308"/>
              </a:cxn>
              <a:cxn ang="0">
                <a:pos x="1" y="302"/>
              </a:cxn>
              <a:cxn ang="0">
                <a:pos x="1" y="293"/>
              </a:cxn>
              <a:cxn ang="0">
                <a:pos x="16" y="267"/>
              </a:cxn>
              <a:cxn ang="0">
                <a:pos x="56" y="256"/>
              </a:cxn>
              <a:cxn ang="0">
                <a:pos x="82" y="287"/>
              </a:cxn>
              <a:cxn ang="0">
                <a:pos x="88" y="363"/>
              </a:cxn>
              <a:cxn ang="0">
                <a:pos x="132" y="322"/>
              </a:cxn>
              <a:cxn ang="0">
                <a:pos x="177" y="201"/>
              </a:cxn>
              <a:cxn ang="0">
                <a:pos x="204" y="263"/>
              </a:cxn>
              <a:cxn ang="0">
                <a:pos x="156" y="294"/>
              </a:cxn>
              <a:cxn ang="0">
                <a:pos x="96" y="245"/>
              </a:cxn>
              <a:cxn ang="0">
                <a:pos x="98" y="185"/>
              </a:cxn>
              <a:cxn ang="0">
                <a:pos x="155" y="182"/>
              </a:cxn>
              <a:cxn ang="0">
                <a:pos x="153" y="203"/>
              </a:cxn>
              <a:cxn ang="0">
                <a:pos x="123" y="188"/>
              </a:cxn>
              <a:cxn ang="0">
                <a:pos x="101" y="208"/>
              </a:cxn>
              <a:cxn ang="0">
                <a:pos x="125" y="252"/>
              </a:cxn>
              <a:cxn ang="0">
                <a:pos x="172" y="278"/>
              </a:cxn>
              <a:cxn ang="0">
                <a:pos x="190" y="254"/>
              </a:cxn>
              <a:cxn ang="0">
                <a:pos x="175" y="225"/>
              </a:cxn>
              <a:cxn ang="0">
                <a:pos x="274" y="143"/>
              </a:cxn>
              <a:cxn ang="0">
                <a:pos x="271" y="203"/>
              </a:cxn>
              <a:cxn ang="0">
                <a:pos x="215" y="205"/>
              </a:cxn>
              <a:cxn ang="0">
                <a:pos x="165" y="145"/>
              </a:cxn>
              <a:cxn ang="0">
                <a:pos x="196" y="94"/>
              </a:cxn>
              <a:cxn ang="0">
                <a:pos x="257" y="122"/>
              </a:cxn>
              <a:cxn ang="0">
                <a:pos x="221" y="115"/>
              </a:cxn>
              <a:cxn ang="0">
                <a:pos x="194" y="111"/>
              </a:cxn>
              <a:cxn ang="0">
                <a:pos x="182" y="143"/>
              </a:cxn>
              <a:cxn ang="0">
                <a:pos x="223" y="190"/>
              </a:cxn>
              <a:cxn ang="0">
                <a:pos x="262" y="192"/>
              </a:cxn>
              <a:cxn ang="0">
                <a:pos x="267" y="166"/>
              </a:cxn>
              <a:cxn ang="0">
                <a:pos x="245" y="135"/>
              </a:cxn>
              <a:cxn ang="0">
                <a:pos x="297" y="8"/>
              </a:cxn>
              <a:cxn ang="0">
                <a:pos x="343" y="124"/>
              </a:cxn>
              <a:cxn ang="0">
                <a:pos x="342" y="131"/>
              </a:cxn>
              <a:cxn ang="0">
                <a:pos x="332" y="139"/>
              </a:cxn>
              <a:cxn ang="0">
                <a:pos x="285" y="22"/>
              </a:cxn>
              <a:cxn ang="0">
                <a:pos x="233" y="64"/>
              </a:cxn>
              <a:cxn ang="0">
                <a:pos x="229" y="58"/>
              </a:cxn>
              <a:cxn ang="0">
                <a:pos x="286" y="0"/>
              </a:cxn>
              <a:cxn ang="0">
                <a:pos x="293" y="4"/>
              </a:cxn>
            </a:cxnLst>
            <a:rect l="0" t="0" r="r" b="b"/>
            <a:pathLst>
              <a:path w="344" h="386">
                <a:moveTo>
                  <a:pt x="136" y="325"/>
                </a:moveTo>
                <a:cubicBezTo>
                  <a:pt x="137" y="326"/>
                  <a:pt x="138" y="326"/>
                  <a:pt x="139" y="327"/>
                </a:cubicBezTo>
                <a:cubicBezTo>
                  <a:pt x="139" y="328"/>
                  <a:pt x="139" y="329"/>
                  <a:pt x="140" y="329"/>
                </a:cubicBezTo>
                <a:cubicBezTo>
                  <a:pt x="140" y="330"/>
                  <a:pt x="140" y="331"/>
                  <a:pt x="140" y="331"/>
                </a:cubicBezTo>
                <a:cubicBezTo>
                  <a:pt x="140" y="332"/>
                  <a:pt x="139" y="332"/>
                  <a:pt x="139" y="333"/>
                </a:cubicBezTo>
                <a:lnTo>
                  <a:pt x="88" y="384"/>
                </a:lnTo>
                <a:cubicBezTo>
                  <a:pt x="87" y="385"/>
                  <a:pt x="86" y="385"/>
                  <a:pt x="86" y="386"/>
                </a:cubicBezTo>
                <a:cubicBezTo>
                  <a:pt x="85" y="386"/>
                  <a:pt x="84" y="386"/>
                  <a:pt x="84" y="386"/>
                </a:cubicBezTo>
                <a:cubicBezTo>
                  <a:pt x="83" y="386"/>
                  <a:pt x="82" y="386"/>
                  <a:pt x="81" y="385"/>
                </a:cubicBezTo>
                <a:cubicBezTo>
                  <a:pt x="80" y="385"/>
                  <a:pt x="79" y="384"/>
                  <a:pt x="78" y="383"/>
                </a:cubicBezTo>
                <a:cubicBezTo>
                  <a:pt x="77" y="382"/>
                  <a:pt x="76" y="381"/>
                  <a:pt x="76" y="380"/>
                </a:cubicBezTo>
                <a:cubicBezTo>
                  <a:pt x="75" y="379"/>
                  <a:pt x="75" y="379"/>
                  <a:pt x="74" y="378"/>
                </a:cubicBezTo>
                <a:cubicBezTo>
                  <a:pt x="74" y="377"/>
                  <a:pt x="74" y="376"/>
                  <a:pt x="74" y="375"/>
                </a:cubicBezTo>
                <a:cubicBezTo>
                  <a:pt x="73" y="374"/>
                  <a:pt x="73" y="373"/>
                  <a:pt x="73" y="372"/>
                </a:cubicBezTo>
                <a:lnTo>
                  <a:pt x="73" y="334"/>
                </a:lnTo>
                <a:cubicBezTo>
                  <a:pt x="73" y="326"/>
                  <a:pt x="72" y="318"/>
                  <a:pt x="71" y="312"/>
                </a:cubicBezTo>
                <a:cubicBezTo>
                  <a:pt x="70" y="306"/>
                  <a:pt x="69" y="301"/>
                  <a:pt x="68" y="297"/>
                </a:cubicBezTo>
                <a:cubicBezTo>
                  <a:pt x="66" y="292"/>
                  <a:pt x="65" y="289"/>
                  <a:pt x="63" y="286"/>
                </a:cubicBezTo>
                <a:cubicBezTo>
                  <a:pt x="61" y="283"/>
                  <a:pt x="59" y="281"/>
                  <a:pt x="57" y="279"/>
                </a:cubicBezTo>
                <a:cubicBezTo>
                  <a:pt x="55" y="277"/>
                  <a:pt x="52" y="275"/>
                  <a:pt x="50" y="274"/>
                </a:cubicBezTo>
                <a:cubicBezTo>
                  <a:pt x="47" y="273"/>
                  <a:pt x="45" y="272"/>
                  <a:pt x="42" y="272"/>
                </a:cubicBezTo>
                <a:cubicBezTo>
                  <a:pt x="39" y="272"/>
                  <a:pt x="37" y="273"/>
                  <a:pt x="34" y="274"/>
                </a:cubicBezTo>
                <a:cubicBezTo>
                  <a:pt x="31" y="275"/>
                  <a:pt x="28" y="277"/>
                  <a:pt x="26" y="279"/>
                </a:cubicBezTo>
                <a:cubicBezTo>
                  <a:pt x="23" y="282"/>
                  <a:pt x="20" y="286"/>
                  <a:pt x="19" y="289"/>
                </a:cubicBezTo>
                <a:cubicBezTo>
                  <a:pt x="17" y="292"/>
                  <a:pt x="16" y="295"/>
                  <a:pt x="15" y="298"/>
                </a:cubicBezTo>
                <a:cubicBezTo>
                  <a:pt x="14" y="300"/>
                  <a:pt x="14" y="303"/>
                  <a:pt x="13" y="305"/>
                </a:cubicBezTo>
                <a:cubicBezTo>
                  <a:pt x="13" y="307"/>
                  <a:pt x="12" y="308"/>
                  <a:pt x="12" y="309"/>
                </a:cubicBezTo>
                <a:cubicBezTo>
                  <a:pt x="11" y="309"/>
                  <a:pt x="11" y="309"/>
                  <a:pt x="11" y="309"/>
                </a:cubicBezTo>
                <a:cubicBezTo>
                  <a:pt x="10" y="309"/>
                  <a:pt x="10" y="309"/>
                  <a:pt x="9" y="309"/>
                </a:cubicBezTo>
                <a:cubicBezTo>
                  <a:pt x="8" y="309"/>
                  <a:pt x="8" y="308"/>
                  <a:pt x="7" y="308"/>
                </a:cubicBezTo>
                <a:cubicBezTo>
                  <a:pt x="6" y="307"/>
                  <a:pt x="5" y="306"/>
                  <a:pt x="4" y="305"/>
                </a:cubicBezTo>
                <a:cubicBezTo>
                  <a:pt x="3" y="305"/>
                  <a:pt x="3" y="304"/>
                  <a:pt x="2" y="303"/>
                </a:cubicBezTo>
                <a:cubicBezTo>
                  <a:pt x="2" y="303"/>
                  <a:pt x="1" y="302"/>
                  <a:pt x="1" y="302"/>
                </a:cubicBezTo>
                <a:cubicBezTo>
                  <a:pt x="1" y="301"/>
                  <a:pt x="1" y="301"/>
                  <a:pt x="1" y="300"/>
                </a:cubicBezTo>
                <a:cubicBezTo>
                  <a:pt x="0" y="300"/>
                  <a:pt x="0" y="299"/>
                  <a:pt x="1" y="298"/>
                </a:cubicBezTo>
                <a:cubicBezTo>
                  <a:pt x="1" y="297"/>
                  <a:pt x="1" y="295"/>
                  <a:pt x="1" y="293"/>
                </a:cubicBezTo>
                <a:cubicBezTo>
                  <a:pt x="2" y="291"/>
                  <a:pt x="3" y="288"/>
                  <a:pt x="4" y="285"/>
                </a:cubicBezTo>
                <a:cubicBezTo>
                  <a:pt x="5" y="282"/>
                  <a:pt x="7" y="279"/>
                  <a:pt x="9" y="276"/>
                </a:cubicBezTo>
                <a:cubicBezTo>
                  <a:pt x="11" y="273"/>
                  <a:pt x="14" y="270"/>
                  <a:pt x="16" y="267"/>
                </a:cubicBezTo>
                <a:cubicBezTo>
                  <a:pt x="21" y="262"/>
                  <a:pt x="25" y="259"/>
                  <a:pt x="30" y="257"/>
                </a:cubicBezTo>
                <a:cubicBezTo>
                  <a:pt x="35" y="255"/>
                  <a:pt x="39" y="254"/>
                  <a:pt x="44" y="254"/>
                </a:cubicBezTo>
                <a:cubicBezTo>
                  <a:pt x="48" y="254"/>
                  <a:pt x="52" y="255"/>
                  <a:pt x="56" y="256"/>
                </a:cubicBezTo>
                <a:cubicBezTo>
                  <a:pt x="60" y="258"/>
                  <a:pt x="64" y="261"/>
                  <a:pt x="67" y="264"/>
                </a:cubicBezTo>
                <a:cubicBezTo>
                  <a:pt x="70" y="267"/>
                  <a:pt x="73" y="270"/>
                  <a:pt x="75" y="274"/>
                </a:cubicBezTo>
                <a:cubicBezTo>
                  <a:pt x="78" y="277"/>
                  <a:pt x="80" y="282"/>
                  <a:pt x="82" y="287"/>
                </a:cubicBezTo>
                <a:cubicBezTo>
                  <a:pt x="83" y="292"/>
                  <a:pt x="85" y="298"/>
                  <a:pt x="86" y="306"/>
                </a:cubicBezTo>
                <a:cubicBezTo>
                  <a:pt x="87" y="313"/>
                  <a:pt x="87" y="322"/>
                  <a:pt x="87" y="333"/>
                </a:cubicBezTo>
                <a:lnTo>
                  <a:pt x="88" y="363"/>
                </a:lnTo>
                <a:lnTo>
                  <a:pt x="128" y="322"/>
                </a:lnTo>
                <a:cubicBezTo>
                  <a:pt x="129" y="322"/>
                  <a:pt x="129" y="322"/>
                  <a:pt x="130" y="322"/>
                </a:cubicBezTo>
                <a:cubicBezTo>
                  <a:pt x="130" y="321"/>
                  <a:pt x="131" y="321"/>
                  <a:pt x="132" y="322"/>
                </a:cubicBezTo>
                <a:cubicBezTo>
                  <a:pt x="132" y="322"/>
                  <a:pt x="133" y="322"/>
                  <a:pt x="134" y="323"/>
                </a:cubicBezTo>
                <a:cubicBezTo>
                  <a:pt x="135" y="323"/>
                  <a:pt x="136" y="324"/>
                  <a:pt x="136" y="325"/>
                </a:cubicBezTo>
                <a:close/>
                <a:moveTo>
                  <a:pt x="177" y="201"/>
                </a:moveTo>
                <a:cubicBezTo>
                  <a:pt x="184" y="208"/>
                  <a:pt x="190" y="215"/>
                  <a:pt x="195" y="222"/>
                </a:cubicBezTo>
                <a:cubicBezTo>
                  <a:pt x="200" y="229"/>
                  <a:pt x="203" y="236"/>
                  <a:pt x="205" y="243"/>
                </a:cubicBezTo>
                <a:cubicBezTo>
                  <a:pt x="206" y="250"/>
                  <a:pt x="206" y="257"/>
                  <a:pt x="204" y="263"/>
                </a:cubicBezTo>
                <a:cubicBezTo>
                  <a:pt x="202" y="270"/>
                  <a:pt x="198" y="276"/>
                  <a:pt x="192" y="282"/>
                </a:cubicBezTo>
                <a:cubicBezTo>
                  <a:pt x="186" y="288"/>
                  <a:pt x="180" y="292"/>
                  <a:pt x="174" y="294"/>
                </a:cubicBezTo>
                <a:cubicBezTo>
                  <a:pt x="168" y="296"/>
                  <a:pt x="162" y="296"/>
                  <a:pt x="156" y="294"/>
                </a:cubicBezTo>
                <a:cubicBezTo>
                  <a:pt x="149" y="293"/>
                  <a:pt x="142" y="290"/>
                  <a:pt x="135" y="285"/>
                </a:cubicBezTo>
                <a:cubicBezTo>
                  <a:pt x="128" y="280"/>
                  <a:pt x="121" y="274"/>
                  <a:pt x="113" y="266"/>
                </a:cubicBezTo>
                <a:cubicBezTo>
                  <a:pt x="106" y="259"/>
                  <a:pt x="100" y="252"/>
                  <a:pt x="96" y="245"/>
                </a:cubicBezTo>
                <a:cubicBezTo>
                  <a:pt x="91" y="238"/>
                  <a:pt x="88" y="231"/>
                  <a:pt x="86" y="224"/>
                </a:cubicBezTo>
                <a:cubicBezTo>
                  <a:pt x="84" y="217"/>
                  <a:pt x="85" y="210"/>
                  <a:pt x="86" y="204"/>
                </a:cubicBezTo>
                <a:cubicBezTo>
                  <a:pt x="88" y="197"/>
                  <a:pt x="92" y="191"/>
                  <a:pt x="98" y="185"/>
                </a:cubicBezTo>
                <a:cubicBezTo>
                  <a:pt x="104" y="179"/>
                  <a:pt x="110" y="175"/>
                  <a:pt x="116" y="173"/>
                </a:cubicBezTo>
                <a:cubicBezTo>
                  <a:pt x="123" y="171"/>
                  <a:pt x="129" y="171"/>
                  <a:pt x="135" y="173"/>
                </a:cubicBezTo>
                <a:cubicBezTo>
                  <a:pt x="142" y="174"/>
                  <a:pt x="148" y="177"/>
                  <a:pt x="155" y="182"/>
                </a:cubicBezTo>
                <a:cubicBezTo>
                  <a:pt x="162" y="187"/>
                  <a:pt x="170" y="193"/>
                  <a:pt x="177" y="201"/>
                </a:cubicBezTo>
                <a:close/>
                <a:moveTo>
                  <a:pt x="166" y="215"/>
                </a:moveTo>
                <a:cubicBezTo>
                  <a:pt x="161" y="210"/>
                  <a:pt x="157" y="206"/>
                  <a:pt x="153" y="203"/>
                </a:cubicBezTo>
                <a:cubicBezTo>
                  <a:pt x="149" y="199"/>
                  <a:pt x="145" y="197"/>
                  <a:pt x="141" y="194"/>
                </a:cubicBezTo>
                <a:cubicBezTo>
                  <a:pt x="138" y="192"/>
                  <a:pt x="135" y="191"/>
                  <a:pt x="132" y="190"/>
                </a:cubicBezTo>
                <a:cubicBezTo>
                  <a:pt x="128" y="189"/>
                  <a:pt x="126" y="188"/>
                  <a:pt x="123" y="188"/>
                </a:cubicBezTo>
                <a:cubicBezTo>
                  <a:pt x="120" y="188"/>
                  <a:pt x="117" y="189"/>
                  <a:pt x="115" y="190"/>
                </a:cubicBezTo>
                <a:cubicBezTo>
                  <a:pt x="113" y="192"/>
                  <a:pt x="110" y="193"/>
                  <a:pt x="108" y="196"/>
                </a:cubicBezTo>
                <a:cubicBezTo>
                  <a:pt x="104" y="200"/>
                  <a:pt x="101" y="204"/>
                  <a:pt x="101" y="208"/>
                </a:cubicBezTo>
                <a:cubicBezTo>
                  <a:pt x="100" y="213"/>
                  <a:pt x="101" y="217"/>
                  <a:pt x="103" y="222"/>
                </a:cubicBezTo>
                <a:cubicBezTo>
                  <a:pt x="105" y="227"/>
                  <a:pt x="108" y="232"/>
                  <a:pt x="112" y="237"/>
                </a:cubicBezTo>
                <a:cubicBezTo>
                  <a:pt x="116" y="242"/>
                  <a:pt x="120" y="247"/>
                  <a:pt x="125" y="252"/>
                </a:cubicBezTo>
                <a:cubicBezTo>
                  <a:pt x="132" y="259"/>
                  <a:pt x="138" y="265"/>
                  <a:pt x="144" y="269"/>
                </a:cubicBezTo>
                <a:cubicBezTo>
                  <a:pt x="150" y="273"/>
                  <a:pt x="155" y="276"/>
                  <a:pt x="159" y="277"/>
                </a:cubicBezTo>
                <a:cubicBezTo>
                  <a:pt x="164" y="279"/>
                  <a:pt x="168" y="279"/>
                  <a:pt x="172" y="278"/>
                </a:cubicBezTo>
                <a:cubicBezTo>
                  <a:pt x="176" y="277"/>
                  <a:pt x="179" y="275"/>
                  <a:pt x="183" y="271"/>
                </a:cubicBezTo>
                <a:cubicBezTo>
                  <a:pt x="186" y="269"/>
                  <a:pt x="187" y="266"/>
                  <a:pt x="189" y="263"/>
                </a:cubicBezTo>
                <a:cubicBezTo>
                  <a:pt x="190" y="260"/>
                  <a:pt x="190" y="257"/>
                  <a:pt x="190" y="254"/>
                </a:cubicBezTo>
                <a:cubicBezTo>
                  <a:pt x="190" y="251"/>
                  <a:pt x="189" y="248"/>
                  <a:pt x="188" y="245"/>
                </a:cubicBezTo>
                <a:cubicBezTo>
                  <a:pt x="187" y="242"/>
                  <a:pt x="185" y="238"/>
                  <a:pt x="183" y="235"/>
                </a:cubicBezTo>
                <a:cubicBezTo>
                  <a:pt x="181" y="232"/>
                  <a:pt x="178" y="228"/>
                  <a:pt x="175" y="225"/>
                </a:cubicBezTo>
                <a:cubicBezTo>
                  <a:pt x="172" y="222"/>
                  <a:pt x="169" y="218"/>
                  <a:pt x="166" y="215"/>
                </a:cubicBezTo>
                <a:close/>
                <a:moveTo>
                  <a:pt x="257" y="122"/>
                </a:moveTo>
                <a:cubicBezTo>
                  <a:pt x="264" y="129"/>
                  <a:pt x="270" y="136"/>
                  <a:pt x="274" y="143"/>
                </a:cubicBezTo>
                <a:cubicBezTo>
                  <a:pt x="279" y="150"/>
                  <a:pt x="282" y="157"/>
                  <a:pt x="284" y="164"/>
                </a:cubicBezTo>
                <a:cubicBezTo>
                  <a:pt x="286" y="171"/>
                  <a:pt x="285" y="177"/>
                  <a:pt x="284" y="184"/>
                </a:cubicBezTo>
                <a:cubicBezTo>
                  <a:pt x="282" y="191"/>
                  <a:pt x="278" y="197"/>
                  <a:pt x="271" y="203"/>
                </a:cubicBezTo>
                <a:cubicBezTo>
                  <a:pt x="266" y="209"/>
                  <a:pt x="260" y="213"/>
                  <a:pt x="254" y="215"/>
                </a:cubicBezTo>
                <a:cubicBezTo>
                  <a:pt x="248" y="217"/>
                  <a:pt x="241" y="217"/>
                  <a:pt x="235" y="215"/>
                </a:cubicBezTo>
                <a:cubicBezTo>
                  <a:pt x="228" y="214"/>
                  <a:pt x="222" y="210"/>
                  <a:pt x="215" y="205"/>
                </a:cubicBezTo>
                <a:cubicBezTo>
                  <a:pt x="208" y="201"/>
                  <a:pt x="200" y="194"/>
                  <a:pt x="193" y="187"/>
                </a:cubicBezTo>
                <a:cubicBezTo>
                  <a:pt x="186" y="180"/>
                  <a:pt x="180" y="172"/>
                  <a:pt x="175" y="165"/>
                </a:cubicBezTo>
                <a:cubicBezTo>
                  <a:pt x="170" y="158"/>
                  <a:pt x="167" y="151"/>
                  <a:pt x="165" y="145"/>
                </a:cubicBezTo>
                <a:cubicBezTo>
                  <a:pt x="164" y="138"/>
                  <a:pt x="164" y="131"/>
                  <a:pt x="166" y="125"/>
                </a:cubicBezTo>
                <a:cubicBezTo>
                  <a:pt x="168" y="118"/>
                  <a:pt x="172" y="112"/>
                  <a:pt x="178" y="106"/>
                </a:cubicBezTo>
                <a:cubicBezTo>
                  <a:pt x="184" y="100"/>
                  <a:pt x="190" y="96"/>
                  <a:pt x="196" y="94"/>
                </a:cubicBezTo>
                <a:cubicBezTo>
                  <a:pt x="202" y="92"/>
                  <a:pt x="208" y="92"/>
                  <a:pt x="214" y="93"/>
                </a:cubicBezTo>
                <a:cubicBezTo>
                  <a:pt x="221" y="95"/>
                  <a:pt x="228" y="98"/>
                  <a:pt x="235" y="103"/>
                </a:cubicBezTo>
                <a:cubicBezTo>
                  <a:pt x="242" y="108"/>
                  <a:pt x="249" y="114"/>
                  <a:pt x="257" y="122"/>
                </a:cubicBezTo>
                <a:close/>
                <a:moveTo>
                  <a:pt x="245" y="135"/>
                </a:moveTo>
                <a:cubicBezTo>
                  <a:pt x="240" y="131"/>
                  <a:pt x="236" y="127"/>
                  <a:pt x="232" y="123"/>
                </a:cubicBezTo>
                <a:cubicBezTo>
                  <a:pt x="228" y="120"/>
                  <a:pt x="224" y="117"/>
                  <a:pt x="221" y="115"/>
                </a:cubicBezTo>
                <a:cubicBezTo>
                  <a:pt x="217" y="113"/>
                  <a:pt x="214" y="111"/>
                  <a:pt x="211" y="110"/>
                </a:cubicBezTo>
                <a:cubicBezTo>
                  <a:pt x="208" y="109"/>
                  <a:pt x="205" y="109"/>
                  <a:pt x="202" y="109"/>
                </a:cubicBezTo>
                <a:cubicBezTo>
                  <a:pt x="199" y="109"/>
                  <a:pt x="197" y="110"/>
                  <a:pt x="194" y="111"/>
                </a:cubicBezTo>
                <a:cubicBezTo>
                  <a:pt x="192" y="112"/>
                  <a:pt x="189" y="114"/>
                  <a:pt x="187" y="116"/>
                </a:cubicBezTo>
                <a:cubicBezTo>
                  <a:pt x="183" y="120"/>
                  <a:pt x="181" y="125"/>
                  <a:pt x="180" y="129"/>
                </a:cubicBezTo>
                <a:cubicBezTo>
                  <a:pt x="179" y="134"/>
                  <a:pt x="180" y="138"/>
                  <a:pt x="182" y="143"/>
                </a:cubicBezTo>
                <a:cubicBezTo>
                  <a:pt x="184" y="148"/>
                  <a:pt x="187" y="153"/>
                  <a:pt x="191" y="158"/>
                </a:cubicBezTo>
                <a:cubicBezTo>
                  <a:pt x="195" y="163"/>
                  <a:pt x="199" y="168"/>
                  <a:pt x="204" y="173"/>
                </a:cubicBezTo>
                <a:cubicBezTo>
                  <a:pt x="211" y="180"/>
                  <a:pt x="218" y="186"/>
                  <a:pt x="223" y="190"/>
                </a:cubicBezTo>
                <a:cubicBezTo>
                  <a:pt x="229" y="194"/>
                  <a:pt x="234" y="197"/>
                  <a:pt x="239" y="198"/>
                </a:cubicBezTo>
                <a:cubicBezTo>
                  <a:pt x="243" y="200"/>
                  <a:pt x="247" y="200"/>
                  <a:pt x="251" y="199"/>
                </a:cubicBezTo>
                <a:cubicBezTo>
                  <a:pt x="255" y="198"/>
                  <a:pt x="259" y="196"/>
                  <a:pt x="262" y="192"/>
                </a:cubicBezTo>
                <a:cubicBezTo>
                  <a:pt x="265" y="190"/>
                  <a:pt x="267" y="187"/>
                  <a:pt x="268" y="184"/>
                </a:cubicBezTo>
                <a:cubicBezTo>
                  <a:pt x="269" y="181"/>
                  <a:pt x="270" y="178"/>
                  <a:pt x="269" y="175"/>
                </a:cubicBezTo>
                <a:cubicBezTo>
                  <a:pt x="269" y="172"/>
                  <a:pt x="269" y="169"/>
                  <a:pt x="267" y="166"/>
                </a:cubicBezTo>
                <a:cubicBezTo>
                  <a:pt x="266" y="162"/>
                  <a:pt x="264" y="159"/>
                  <a:pt x="262" y="156"/>
                </a:cubicBezTo>
                <a:cubicBezTo>
                  <a:pt x="260" y="152"/>
                  <a:pt x="257" y="149"/>
                  <a:pt x="254" y="146"/>
                </a:cubicBezTo>
                <a:cubicBezTo>
                  <a:pt x="251" y="142"/>
                  <a:pt x="248" y="139"/>
                  <a:pt x="245" y="135"/>
                </a:cubicBezTo>
                <a:close/>
                <a:moveTo>
                  <a:pt x="293" y="4"/>
                </a:moveTo>
                <a:cubicBezTo>
                  <a:pt x="294" y="4"/>
                  <a:pt x="295" y="5"/>
                  <a:pt x="295" y="6"/>
                </a:cubicBezTo>
                <a:cubicBezTo>
                  <a:pt x="296" y="7"/>
                  <a:pt x="296" y="8"/>
                  <a:pt x="297" y="8"/>
                </a:cubicBezTo>
                <a:cubicBezTo>
                  <a:pt x="298" y="9"/>
                  <a:pt x="298" y="10"/>
                  <a:pt x="298" y="11"/>
                </a:cubicBezTo>
                <a:cubicBezTo>
                  <a:pt x="299" y="11"/>
                  <a:pt x="299" y="12"/>
                  <a:pt x="300" y="13"/>
                </a:cubicBezTo>
                <a:lnTo>
                  <a:pt x="343" y="124"/>
                </a:lnTo>
                <a:cubicBezTo>
                  <a:pt x="344" y="125"/>
                  <a:pt x="344" y="125"/>
                  <a:pt x="344" y="126"/>
                </a:cubicBezTo>
                <a:cubicBezTo>
                  <a:pt x="344" y="127"/>
                  <a:pt x="344" y="128"/>
                  <a:pt x="343" y="128"/>
                </a:cubicBezTo>
                <a:cubicBezTo>
                  <a:pt x="343" y="129"/>
                  <a:pt x="342" y="130"/>
                  <a:pt x="342" y="131"/>
                </a:cubicBezTo>
                <a:cubicBezTo>
                  <a:pt x="341" y="132"/>
                  <a:pt x="340" y="133"/>
                  <a:pt x="338" y="134"/>
                </a:cubicBezTo>
                <a:cubicBezTo>
                  <a:pt x="337" y="136"/>
                  <a:pt x="335" y="137"/>
                  <a:pt x="334" y="138"/>
                </a:cubicBezTo>
                <a:cubicBezTo>
                  <a:pt x="333" y="139"/>
                  <a:pt x="332" y="139"/>
                  <a:pt x="332" y="139"/>
                </a:cubicBezTo>
                <a:cubicBezTo>
                  <a:pt x="331" y="139"/>
                  <a:pt x="330" y="139"/>
                  <a:pt x="330" y="139"/>
                </a:cubicBezTo>
                <a:cubicBezTo>
                  <a:pt x="330" y="138"/>
                  <a:pt x="329" y="137"/>
                  <a:pt x="329" y="136"/>
                </a:cubicBezTo>
                <a:lnTo>
                  <a:pt x="285" y="22"/>
                </a:lnTo>
                <a:lnTo>
                  <a:pt x="241" y="67"/>
                </a:lnTo>
                <a:cubicBezTo>
                  <a:pt x="240" y="68"/>
                  <a:pt x="239" y="68"/>
                  <a:pt x="237" y="68"/>
                </a:cubicBezTo>
                <a:cubicBezTo>
                  <a:pt x="236" y="67"/>
                  <a:pt x="234" y="66"/>
                  <a:pt x="233" y="64"/>
                </a:cubicBezTo>
                <a:cubicBezTo>
                  <a:pt x="232" y="63"/>
                  <a:pt x="231" y="62"/>
                  <a:pt x="230" y="62"/>
                </a:cubicBezTo>
                <a:cubicBezTo>
                  <a:pt x="230" y="61"/>
                  <a:pt x="229" y="60"/>
                  <a:pt x="229" y="59"/>
                </a:cubicBezTo>
                <a:cubicBezTo>
                  <a:pt x="229" y="59"/>
                  <a:pt x="229" y="58"/>
                  <a:pt x="229" y="58"/>
                </a:cubicBezTo>
                <a:cubicBezTo>
                  <a:pt x="229" y="57"/>
                  <a:pt x="229" y="57"/>
                  <a:pt x="230" y="56"/>
                </a:cubicBezTo>
                <a:lnTo>
                  <a:pt x="284" y="2"/>
                </a:lnTo>
                <a:cubicBezTo>
                  <a:pt x="285" y="1"/>
                  <a:pt x="285" y="1"/>
                  <a:pt x="286" y="0"/>
                </a:cubicBezTo>
                <a:cubicBezTo>
                  <a:pt x="287" y="0"/>
                  <a:pt x="287" y="0"/>
                  <a:pt x="288" y="0"/>
                </a:cubicBezTo>
                <a:cubicBezTo>
                  <a:pt x="289" y="0"/>
                  <a:pt x="289" y="1"/>
                  <a:pt x="290" y="1"/>
                </a:cubicBezTo>
                <a:cubicBezTo>
                  <a:pt x="291" y="2"/>
                  <a:pt x="292" y="2"/>
                  <a:pt x="293" y="4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50" name="Freeform 26"/>
          <p:cNvSpPr>
            <a:spLocks noEditPoints="1"/>
          </p:cNvSpPr>
          <p:nvPr/>
        </p:nvSpPr>
        <p:spPr bwMode="auto">
          <a:xfrm>
            <a:off x="4533119" y="5437188"/>
            <a:ext cx="193675" cy="180975"/>
          </a:xfrm>
          <a:custGeom>
            <a:avLst/>
            <a:gdLst/>
            <a:ahLst/>
            <a:cxnLst>
              <a:cxn ang="0">
                <a:pos x="139" y="324"/>
              </a:cxn>
              <a:cxn ang="0">
                <a:pos x="87" y="379"/>
              </a:cxn>
              <a:cxn ang="0">
                <a:pos x="81" y="380"/>
              </a:cxn>
              <a:cxn ang="0">
                <a:pos x="74" y="373"/>
              </a:cxn>
              <a:cxn ang="0">
                <a:pos x="73" y="329"/>
              </a:cxn>
              <a:cxn ang="0">
                <a:pos x="62" y="281"/>
              </a:cxn>
              <a:cxn ang="0">
                <a:pos x="42" y="267"/>
              </a:cxn>
              <a:cxn ang="0">
                <a:pos x="19" y="284"/>
              </a:cxn>
              <a:cxn ang="0">
                <a:pos x="12" y="304"/>
              </a:cxn>
              <a:cxn ang="0">
                <a:pos x="7" y="303"/>
              </a:cxn>
              <a:cxn ang="0">
                <a:pos x="1" y="297"/>
              </a:cxn>
              <a:cxn ang="0">
                <a:pos x="1" y="288"/>
              </a:cxn>
              <a:cxn ang="0">
                <a:pos x="16" y="262"/>
              </a:cxn>
              <a:cxn ang="0">
                <a:pos x="56" y="251"/>
              </a:cxn>
              <a:cxn ang="0">
                <a:pos x="81" y="282"/>
              </a:cxn>
              <a:cxn ang="0">
                <a:pos x="88" y="358"/>
              </a:cxn>
              <a:cxn ang="0">
                <a:pos x="132" y="317"/>
              </a:cxn>
              <a:cxn ang="0">
                <a:pos x="177" y="196"/>
              </a:cxn>
              <a:cxn ang="0">
                <a:pos x="204" y="258"/>
              </a:cxn>
              <a:cxn ang="0">
                <a:pos x="155" y="289"/>
              </a:cxn>
              <a:cxn ang="0">
                <a:pos x="95" y="240"/>
              </a:cxn>
              <a:cxn ang="0">
                <a:pos x="98" y="180"/>
              </a:cxn>
              <a:cxn ang="0">
                <a:pos x="155" y="177"/>
              </a:cxn>
              <a:cxn ang="0">
                <a:pos x="152" y="198"/>
              </a:cxn>
              <a:cxn ang="0">
                <a:pos x="123" y="183"/>
              </a:cxn>
              <a:cxn ang="0">
                <a:pos x="101" y="203"/>
              </a:cxn>
              <a:cxn ang="0">
                <a:pos x="125" y="247"/>
              </a:cxn>
              <a:cxn ang="0">
                <a:pos x="172" y="273"/>
              </a:cxn>
              <a:cxn ang="0">
                <a:pos x="190" y="249"/>
              </a:cxn>
              <a:cxn ang="0">
                <a:pos x="175" y="220"/>
              </a:cxn>
              <a:cxn ang="0">
                <a:pos x="274" y="138"/>
              </a:cxn>
              <a:cxn ang="0">
                <a:pos x="271" y="198"/>
              </a:cxn>
              <a:cxn ang="0">
                <a:pos x="214" y="200"/>
              </a:cxn>
              <a:cxn ang="0">
                <a:pos x="165" y="140"/>
              </a:cxn>
              <a:cxn ang="0">
                <a:pos x="195" y="89"/>
              </a:cxn>
              <a:cxn ang="0">
                <a:pos x="256" y="117"/>
              </a:cxn>
              <a:cxn ang="0">
                <a:pos x="220" y="110"/>
              </a:cxn>
              <a:cxn ang="0">
                <a:pos x="194" y="106"/>
              </a:cxn>
              <a:cxn ang="0">
                <a:pos x="182" y="138"/>
              </a:cxn>
              <a:cxn ang="0">
                <a:pos x="223" y="185"/>
              </a:cxn>
              <a:cxn ang="0">
                <a:pos x="262" y="187"/>
              </a:cxn>
              <a:cxn ang="0">
                <a:pos x="267" y="161"/>
              </a:cxn>
              <a:cxn ang="0">
                <a:pos x="245" y="130"/>
              </a:cxn>
              <a:cxn ang="0">
                <a:pos x="366" y="85"/>
              </a:cxn>
              <a:cxn ang="0">
                <a:pos x="340" y="127"/>
              </a:cxn>
              <a:cxn ang="0">
                <a:pos x="303" y="124"/>
              </a:cxn>
              <a:cxn ang="0">
                <a:pos x="266" y="90"/>
              </a:cxn>
              <a:cxn ang="0">
                <a:pos x="249" y="45"/>
              </a:cxn>
              <a:cxn ang="0">
                <a:pos x="271" y="8"/>
              </a:cxn>
              <a:cxn ang="0">
                <a:pos x="285" y="0"/>
              </a:cxn>
              <a:cxn ang="0">
                <a:pos x="289" y="2"/>
              </a:cxn>
              <a:cxn ang="0">
                <a:pos x="294" y="8"/>
              </a:cxn>
              <a:cxn ang="0">
                <a:pos x="291" y="12"/>
              </a:cxn>
              <a:cxn ang="0">
                <a:pos x="274" y="24"/>
              </a:cxn>
              <a:cxn ang="0">
                <a:pos x="271" y="69"/>
              </a:cxn>
              <a:cxn ang="0">
                <a:pos x="287" y="70"/>
              </a:cxn>
              <a:cxn ang="0">
                <a:pos x="312" y="44"/>
              </a:cxn>
              <a:cxn ang="0">
                <a:pos x="351" y="55"/>
              </a:cxn>
              <a:cxn ang="0">
                <a:pos x="323" y="59"/>
              </a:cxn>
              <a:cxn ang="0">
                <a:pos x="300" y="73"/>
              </a:cxn>
              <a:cxn ang="0">
                <a:pos x="292" y="93"/>
              </a:cxn>
              <a:cxn ang="0">
                <a:pos x="333" y="113"/>
              </a:cxn>
              <a:cxn ang="0">
                <a:pos x="350" y="87"/>
              </a:cxn>
            </a:cxnLst>
            <a:rect l="0" t="0" r="r" b="b"/>
            <a:pathLst>
              <a:path w="366" h="381">
                <a:moveTo>
                  <a:pt x="136" y="320"/>
                </a:moveTo>
                <a:cubicBezTo>
                  <a:pt x="137" y="321"/>
                  <a:pt x="138" y="321"/>
                  <a:pt x="138" y="322"/>
                </a:cubicBezTo>
                <a:cubicBezTo>
                  <a:pt x="139" y="323"/>
                  <a:pt x="139" y="324"/>
                  <a:pt x="139" y="324"/>
                </a:cubicBezTo>
                <a:cubicBezTo>
                  <a:pt x="140" y="325"/>
                  <a:pt x="140" y="326"/>
                  <a:pt x="140" y="326"/>
                </a:cubicBezTo>
                <a:cubicBezTo>
                  <a:pt x="139" y="327"/>
                  <a:pt x="139" y="327"/>
                  <a:pt x="139" y="328"/>
                </a:cubicBezTo>
                <a:lnTo>
                  <a:pt x="87" y="379"/>
                </a:lnTo>
                <a:cubicBezTo>
                  <a:pt x="87" y="380"/>
                  <a:pt x="86" y="380"/>
                  <a:pt x="85" y="381"/>
                </a:cubicBezTo>
                <a:cubicBezTo>
                  <a:pt x="85" y="381"/>
                  <a:pt x="84" y="381"/>
                  <a:pt x="83" y="381"/>
                </a:cubicBezTo>
                <a:cubicBezTo>
                  <a:pt x="83" y="381"/>
                  <a:pt x="82" y="381"/>
                  <a:pt x="81" y="380"/>
                </a:cubicBezTo>
                <a:cubicBezTo>
                  <a:pt x="80" y="380"/>
                  <a:pt x="79" y="379"/>
                  <a:pt x="78" y="378"/>
                </a:cubicBezTo>
                <a:cubicBezTo>
                  <a:pt x="77" y="377"/>
                  <a:pt x="76" y="376"/>
                  <a:pt x="76" y="375"/>
                </a:cubicBezTo>
                <a:cubicBezTo>
                  <a:pt x="75" y="374"/>
                  <a:pt x="74" y="374"/>
                  <a:pt x="74" y="373"/>
                </a:cubicBezTo>
                <a:cubicBezTo>
                  <a:pt x="74" y="372"/>
                  <a:pt x="74" y="371"/>
                  <a:pt x="73" y="370"/>
                </a:cubicBezTo>
                <a:cubicBezTo>
                  <a:pt x="73" y="369"/>
                  <a:pt x="73" y="368"/>
                  <a:pt x="73" y="367"/>
                </a:cubicBezTo>
                <a:lnTo>
                  <a:pt x="73" y="329"/>
                </a:lnTo>
                <a:cubicBezTo>
                  <a:pt x="72" y="321"/>
                  <a:pt x="72" y="313"/>
                  <a:pt x="71" y="307"/>
                </a:cubicBezTo>
                <a:cubicBezTo>
                  <a:pt x="70" y="301"/>
                  <a:pt x="69" y="296"/>
                  <a:pt x="67" y="292"/>
                </a:cubicBezTo>
                <a:cubicBezTo>
                  <a:pt x="66" y="287"/>
                  <a:pt x="64" y="284"/>
                  <a:pt x="62" y="281"/>
                </a:cubicBezTo>
                <a:cubicBezTo>
                  <a:pt x="60" y="278"/>
                  <a:pt x="59" y="276"/>
                  <a:pt x="56" y="274"/>
                </a:cubicBezTo>
                <a:cubicBezTo>
                  <a:pt x="54" y="272"/>
                  <a:pt x="52" y="270"/>
                  <a:pt x="50" y="269"/>
                </a:cubicBezTo>
                <a:cubicBezTo>
                  <a:pt x="47" y="268"/>
                  <a:pt x="44" y="267"/>
                  <a:pt x="42" y="267"/>
                </a:cubicBezTo>
                <a:cubicBezTo>
                  <a:pt x="39" y="267"/>
                  <a:pt x="36" y="268"/>
                  <a:pt x="33" y="269"/>
                </a:cubicBezTo>
                <a:cubicBezTo>
                  <a:pt x="31" y="270"/>
                  <a:pt x="28" y="272"/>
                  <a:pt x="25" y="274"/>
                </a:cubicBezTo>
                <a:cubicBezTo>
                  <a:pt x="22" y="277"/>
                  <a:pt x="20" y="281"/>
                  <a:pt x="19" y="284"/>
                </a:cubicBezTo>
                <a:cubicBezTo>
                  <a:pt x="17" y="287"/>
                  <a:pt x="16" y="290"/>
                  <a:pt x="15" y="293"/>
                </a:cubicBezTo>
                <a:cubicBezTo>
                  <a:pt x="14" y="295"/>
                  <a:pt x="13" y="298"/>
                  <a:pt x="13" y="300"/>
                </a:cubicBezTo>
                <a:cubicBezTo>
                  <a:pt x="13" y="302"/>
                  <a:pt x="12" y="303"/>
                  <a:pt x="12" y="304"/>
                </a:cubicBezTo>
                <a:cubicBezTo>
                  <a:pt x="11" y="304"/>
                  <a:pt x="11" y="304"/>
                  <a:pt x="10" y="304"/>
                </a:cubicBezTo>
                <a:cubicBezTo>
                  <a:pt x="10" y="304"/>
                  <a:pt x="9" y="304"/>
                  <a:pt x="9" y="304"/>
                </a:cubicBezTo>
                <a:cubicBezTo>
                  <a:pt x="8" y="304"/>
                  <a:pt x="7" y="303"/>
                  <a:pt x="7" y="303"/>
                </a:cubicBezTo>
                <a:cubicBezTo>
                  <a:pt x="6" y="302"/>
                  <a:pt x="5" y="301"/>
                  <a:pt x="4" y="300"/>
                </a:cubicBezTo>
                <a:cubicBezTo>
                  <a:pt x="3" y="300"/>
                  <a:pt x="3" y="299"/>
                  <a:pt x="2" y="298"/>
                </a:cubicBezTo>
                <a:cubicBezTo>
                  <a:pt x="2" y="298"/>
                  <a:pt x="1" y="297"/>
                  <a:pt x="1" y="297"/>
                </a:cubicBezTo>
                <a:cubicBezTo>
                  <a:pt x="1" y="296"/>
                  <a:pt x="1" y="296"/>
                  <a:pt x="0" y="295"/>
                </a:cubicBezTo>
                <a:cubicBezTo>
                  <a:pt x="0" y="295"/>
                  <a:pt x="0" y="294"/>
                  <a:pt x="0" y="293"/>
                </a:cubicBezTo>
                <a:cubicBezTo>
                  <a:pt x="0" y="292"/>
                  <a:pt x="1" y="290"/>
                  <a:pt x="1" y="288"/>
                </a:cubicBezTo>
                <a:cubicBezTo>
                  <a:pt x="2" y="286"/>
                  <a:pt x="3" y="283"/>
                  <a:pt x="4" y="280"/>
                </a:cubicBezTo>
                <a:cubicBezTo>
                  <a:pt x="5" y="277"/>
                  <a:pt x="7" y="274"/>
                  <a:pt x="9" y="271"/>
                </a:cubicBezTo>
                <a:cubicBezTo>
                  <a:pt x="11" y="268"/>
                  <a:pt x="13" y="265"/>
                  <a:pt x="16" y="262"/>
                </a:cubicBezTo>
                <a:cubicBezTo>
                  <a:pt x="21" y="257"/>
                  <a:pt x="25" y="254"/>
                  <a:pt x="30" y="252"/>
                </a:cubicBezTo>
                <a:cubicBezTo>
                  <a:pt x="34" y="250"/>
                  <a:pt x="39" y="249"/>
                  <a:pt x="43" y="249"/>
                </a:cubicBezTo>
                <a:cubicBezTo>
                  <a:pt x="48" y="249"/>
                  <a:pt x="52" y="250"/>
                  <a:pt x="56" y="251"/>
                </a:cubicBezTo>
                <a:cubicBezTo>
                  <a:pt x="60" y="253"/>
                  <a:pt x="64" y="256"/>
                  <a:pt x="67" y="259"/>
                </a:cubicBezTo>
                <a:cubicBezTo>
                  <a:pt x="70" y="262"/>
                  <a:pt x="73" y="265"/>
                  <a:pt x="75" y="269"/>
                </a:cubicBezTo>
                <a:cubicBezTo>
                  <a:pt x="78" y="272"/>
                  <a:pt x="80" y="277"/>
                  <a:pt x="81" y="282"/>
                </a:cubicBezTo>
                <a:cubicBezTo>
                  <a:pt x="83" y="287"/>
                  <a:pt x="84" y="293"/>
                  <a:pt x="85" y="301"/>
                </a:cubicBezTo>
                <a:cubicBezTo>
                  <a:pt x="86" y="308"/>
                  <a:pt x="87" y="317"/>
                  <a:pt x="87" y="328"/>
                </a:cubicBezTo>
                <a:lnTo>
                  <a:pt x="88" y="358"/>
                </a:lnTo>
                <a:lnTo>
                  <a:pt x="128" y="317"/>
                </a:lnTo>
                <a:cubicBezTo>
                  <a:pt x="129" y="317"/>
                  <a:pt x="129" y="317"/>
                  <a:pt x="130" y="317"/>
                </a:cubicBezTo>
                <a:cubicBezTo>
                  <a:pt x="130" y="316"/>
                  <a:pt x="131" y="316"/>
                  <a:pt x="132" y="317"/>
                </a:cubicBezTo>
                <a:cubicBezTo>
                  <a:pt x="132" y="317"/>
                  <a:pt x="133" y="317"/>
                  <a:pt x="134" y="318"/>
                </a:cubicBezTo>
                <a:cubicBezTo>
                  <a:pt x="134" y="318"/>
                  <a:pt x="135" y="319"/>
                  <a:pt x="136" y="320"/>
                </a:cubicBezTo>
                <a:close/>
                <a:moveTo>
                  <a:pt x="177" y="196"/>
                </a:moveTo>
                <a:cubicBezTo>
                  <a:pt x="184" y="203"/>
                  <a:pt x="190" y="210"/>
                  <a:pt x="195" y="217"/>
                </a:cubicBezTo>
                <a:cubicBezTo>
                  <a:pt x="200" y="224"/>
                  <a:pt x="203" y="231"/>
                  <a:pt x="205" y="238"/>
                </a:cubicBezTo>
                <a:cubicBezTo>
                  <a:pt x="206" y="245"/>
                  <a:pt x="206" y="252"/>
                  <a:pt x="204" y="258"/>
                </a:cubicBezTo>
                <a:cubicBezTo>
                  <a:pt x="202" y="265"/>
                  <a:pt x="198" y="271"/>
                  <a:pt x="192" y="277"/>
                </a:cubicBezTo>
                <a:cubicBezTo>
                  <a:pt x="186" y="283"/>
                  <a:pt x="180" y="287"/>
                  <a:pt x="174" y="289"/>
                </a:cubicBezTo>
                <a:cubicBezTo>
                  <a:pt x="168" y="291"/>
                  <a:pt x="162" y="291"/>
                  <a:pt x="155" y="289"/>
                </a:cubicBezTo>
                <a:cubicBezTo>
                  <a:pt x="149" y="288"/>
                  <a:pt x="142" y="285"/>
                  <a:pt x="135" y="280"/>
                </a:cubicBezTo>
                <a:cubicBezTo>
                  <a:pt x="128" y="275"/>
                  <a:pt x="121" y="269"/>
                  <a:pt x="113" y="261"/>
                </a:cubicBezTo>
                <a:cubicBezTo>
                  <a:pt x="106" y="254"/>
                  <a:pt x="100" y="247"/>
                  <a:pt x="95" y="240"/>
                </a:cubicBezTo>
                <a:cubicBezTo>
                  <a:pt x="91" y="233"/>
                  <a:pt x="88" y="226"/>
                  <a:pt x="86" y="219"/>
                </a:cubicBezTo>
                <a:cubicBezTo>
                  <a:pt x="84" y="212"/>
                  <a:pt x="84" y="205"/>
                  <a:pt x="86" y="199"/>
                </a:cubicBezTo>
                <a:cubicBezTo>
                  <a:pt x="88" y="192"/>
                  <a:pt x="92" y="186"/>
                  <a:pt x="98" y="180"/>
                </a:cubicBezTo>
                <a:cubicBezTo>
                  <a:pt x="104" y="174"/>
                  <a:pt x="110" y="170"/>
                  <a:pt x="116" y="168"/>
                </a:cubicBezTo>
                <a:cubicBezTo>
                  <a:pt x="122" y="166"/>
                  <a:pt x="129" y="166"/>
                  <a:pt x="135" y="168"/>
                </a:cubicBezTo>
                <a:cubicBezTo>
                  <a:pt x="142" y="169"/>
                  <a:pt x="148" y="172"/>
                  <a:pt x="155" y="177"/>
                </a:cubicBezTo>
                <a:cubicBezTo>
                  <a:pt x="162" y="182"/>
                  <a:pt x="169" y="188"/>
                  <a:pt x="177" y="196"/>
                </a:cubicBezTo>
                <a:close/>
                <a:moveTo>
                  <a:pt x="165" y="210"/>
                </a:moveTo>
                <a:cubicBezTo>
                  <a:pt x="161" y="205"/>
                  <a:pt x="156" y="201"/>
                  <a:pt x="152" y="198"/>
                </a:cubicBezTo>
                <a:cubicBezTo>
                  <a:pt x="148" y="194"/>
                  <a:pt x="145" y="192"/>
                  <a:pt x="141" y="189"/>
                </a:cubicBezTo>
                <a:cubicBezTo>
                  <a:pt x="138" y="187"/>
                  <a:pt x="134" y="186"/>
                  <a:pt x="131" y="185"/>
                </a:cubicBezTo>
                <a:cubicBezTo>
                  <a:pt x="128" y="184"/>
                  <a:pt x="125" y="183"/>
                  <a:pt x="123" y="183"/>
                </a:cubicBezTo>
                <a:cubicBezTo>
                  <a:pt x="120" y="183"/>
                  <a:pt x="117" y="184"/>
                  <a:pt x="115" y="185"/>
                </a:cubicBezTo>
                <a:cubicBezTo>
                  <a:pt x="112" y="187"/>
                  <a:pt x="110" y="188"/>
                  <a:pt x="108" y="191"/>
                </a:cubicBezTo>
                <a:cubicBezTo>
                  <a:pt x="104" y="195"/>
                  <a:pt x="101" y="199"/>
                  <a:pt x="101" y="203"/>
                </a:cubicBezTo>
                <a:cubicBezTo>
                  <a:pt x="100" y="208"/>
                  <a:pt x="101" y="212"/>
                  <a:pt x="103" y="217"/>
                </a:cubicBezTo>
                <a:cubicBezTo>
                  <a:pt x="104" y="222"/>
                  <a:pt x="107" y="227"/>
                  <a:pt x="111" y="232"/>
                </a:cubicBezTo>
                <a:cubicBezTo>
                  <a:pt x="115" y="237"/>
                  <a:pt x="120" y="242"/>
                  <a:pt x="125" y="247"/>
                </a:cubicBezTo>
                <a:cubicBezTo>
                  <a:pt x="132" y="254"/>
                  <a:pt x="138" y="260"/>
                  <a:pt x="144" y="264"/>
                </a:cubicBezTo>
                <a:cubicBezTo>
                  <a:pt x="149" y="268"/>
                  <a:pt x="154" y="271"/>
                  <a:pt x="159" y="272"/>
                </a:cubicBezTo>
                <a:cubicBezTo>
                  <a:pt x="164" y="274"/>
                  <a:pt x="168" y="274"/>
                  <a:pt x="172" y="273"/>
                </a:cubicBezTo>
                <a:cubicBezTo>
                  <a:pt x="176" y="272"/>
                  <a:pt x="179" y="270"/>
                  <a:pt x="183" y="266"/>
                </a:cubicBezTo>
                <a:cubicBezTo>
                  <a:pt x="185" y="264"/>
                  <a:pt x="187" y="261"/>
                  <a:pt x="188" y="258"/>
                </a:cubicBezTo>
                <a:cubicBezTo>
                  <a:pt x="190" y="255"/>
                  <a:pt x="190" y="252"/>
                  <a:pt x="190" y="249"/>
                </a:cubicBezTo>
                <a:cubicBezTo>
                  <a:pt x="190" y="246"/>
                  <a:pt x="189" y="243"/>
                  <a:pt x="188" y="240"/>
                </a:cubicBezTo>
                <a:cubicBezTo>
                  <a:pt x="187" y="237"/>
                  <a:pt x="185" y="233"/>
                  <a:pt x="183" y="230"/>
                </a:cubicBezTo>
                <a:cubicBezTo>
                  <a:pt x="180" y="227"/>
                  <a:pt x="178" y="223"/>
                  <a:pt x="175" y="220"/>
                </a:cubicBezTo>
                <a:cubicBezTo>
                  <a:pt x="172" y="217"/>
                  <a:pt x="169" y="213"/>
                  <a:pt x="165" y="210"/>
                </a:cubicBezTo>
                <a:close/>
                <a:moveTo>
                  <a:pt x="256" y="117"/>
                </a:moveTo>
                <a:cubicBezTo>
                  <a:pt x="263" y="124"/>
                  <a:pt x="269" y="131"/>
                  <a:pt x="274" y="138"/>
                </a:cubicBezTo>
                <a:cubicBezTo>
                  <a:pt x="279" y="145"/>
                  <a:pt x="282" y="152"/>
                  <a:pt x="284" y="159"/>
                </a:cubicBezTo>
                <a:cubicBezTo>
                  <a:pt x="285" y="166"/>
                  <a:pt x="285" y="172"/>
                  <a:pt x="283" y="179"/>
                </a:cubicBezTo>
                <a:cubicBezTo>
                  <a:pt x="281" y="186"/>
                  <a:pt x="277" y="192"/>
                  <a:pt x="271" y="198"/>
                </a:cubicBezTo>
                <a:cubicBezTo>
                  <a:pt x="265" y="204"/>
                  <a:pt x="259" y="208"/>
                  <a:pt x="253" y="210"/>
                </a:cubicBezTo>
                <a:cubicBezTo>
                  <a:pt x="247" y="212"/>
                  <a:pt x="241" y="212"/>
                  <a:pt x="234" y="210"/>
                </a:cubicBezTo>
                <a:cubicBezTo>
                  <a:pt x="228" y="209"/>
                  <a:pt x="221" y="205"/>
                  <a:pt x="214" y="200"/>
                </a:cubicBezTo>
                <a:cubicBezTo>
                  <a:pt x="207" y="196"/>
                  <a:pt x="200" y="189"/>
                  <a:pt x="192" y="182"/>
                </a:cubicBezTo>
                <a:cubicBezTo>
                  <a:pt x="185" y="175"/>
                  <a:pt x="179" y="167"/>
                  <a:pt x="175" y="160"/>
                </a:cubicBezTo>
                <a:cubicBezTo>
                  <a:pt x="170" y="153"/>
                  <a:pt x="167" y="146"/>
                  <a:pt x="165" y="140"/>
                </a:cubicBezTo>
                <a:cubicBezTo>
                  <a:pt x="163" y="133"/>
                  <a:pt x="164" y="126"/>
                  <a:pt x="165" y="120"/>
                </a:cubicBezTo>
                <a:cubicBezTo>
                  <a:pt x="167" y="113"/>
                  <a:pt x="171" y="107"/>
                  <a:pt x="177" y="101"/>
                </a:cubicBezTo>
                <a:cubicBezTo>
                  <a:pt x="183" y="95"/>
                  <a:pt x="189" y="91"/>
                  <a:pt x="195" y="89"/>
                </a:cubicBezTo>
                <a:cubicBezTo>
                  <a:pt x="201" y="87"/>
                  <a:pt x="208" y="87"/>
                  <a:pt x="214" y="88"/>
                </a:cubicBezTo>
                <a:cubicBezTo>
                  <a:pt x="221" y="90"/>
                  <a:pt x="227" y="93"/>
                  <a:pt x="234" y="98"/>
                </a:cubicBezTo>
                <a:cubicBezTo>
                  <a:pt x="241" y="103"/>
                  <a:pt x="249" y="109"/>
                  <a:pt x="256" y="117"/>
                </a:cubicBezTo>
                <a:close/>
                <a:moveTo>
                  <a:pt x="245" y="130"/>
                </a:moveTo>
                <a:cubicBezTo>
                  <a:pt x="240" y="126"/>
                  <a:pt x="236" y="122"/>
                  <a:pt x="232" y="118"/>
                </a:cubicBezTo>
                <a:cubicBezTo>
                  <a:pt x="227" y="115"/>
                  <a:pt x="224" y="112"/>
                  <a:pt x="220" y="110"/>
                </a:cubicBezTo>
                <a:cubicBezTo>
                  <a:pt x="217" y="108"/>
                  <a:pt x="214" y="106"/>
                  <a:pt x="210" y="105"/>
                </a:cubicBezTo>
                <a:cubicBezTo>
                  <a:pt x="207" y="104"/>
                  <a:pt x="204" y="104"/>
                  <a:pt x="202" y="104"/>
                </a:cubicBezTo>
                <a:cubicBezTo>
                  <a:pt x="199" y="104"/>
                  <a:pt x="196" y="105"/>
                  <a:pt x="194" y="106"/>
                </a:cubicBezTo>
                <a:cubicBezTo>
                  <a:pt x="192" y="107"/>
                  <a:pt x="189" y="109"/>
                  <a:pt x="187" y="111"/>
                </a:cubicBezTo>
                <a:cubicBezTo>
                  <a:pt x="183" y="115"/>
                  <a:pt x="180" y="120"/>
                  <a:pt x="180" y="124"/>
                </a:cubicBezTo>
                <a:cubicBezTo>
                  <a:pt x="179" y="129"/>
                  <a:pt x="180" y="133"/>
                  <a:pt x="182" y="138"/>
                </a:cubicBezTo>
                <a:cubicBezTo>
                  <a:pt x="184" y="143"/>
                  <a:pt x="187" y="148"/>
                  <a:pt x="191" y="153"/>
                </a:cubicBezTo>
                <a:cubicBezTo>
                  <a:pt x="194" y="158"/>
                  <a:pt x="199" y="163"/>
                  <a:pt x="204" y="168"/>
                </a:cubicBezTo>
                <a:cubicBezTo>
                  <a:pt x="211" y="175"/>
                  <a:pt x="217" y="181"/>
                  <a:pt x="223" y="185"/>
                </a:cubicBezTo>
                <a:cubicBezTo>
                  <a:pt x="229" y="189"/>
                  <a:pt x="234" y="192"/>
                  <a:pt x="238" y="193"/>
                </a:cubicBezTo>
                <a:cubicBezTo>
                  <a:pt x="243" y="195"/>
                  <a:pt x="247" y="195"/>
                  <a:pt x="251" y="194"/>
                </a:cubicBezTo>
                <a:cubicBezTo>
                  <a:pt x="255" y="193"/>
                  <a:pt x="258" y="191"/>
                  <a:pt x="262" y="187"/>
                </a:cubicBezTo>
                <a:cubicBezTo>
                  <a:pt x="264" y="185"/>
                  <a:pt x="266" y="182"/>
                  <a:pt x="268" y="179"/>
                </a:cubicBezTo>
                <a:cubicBezTo>
                  <a:pt x="269" y="176"/>
                  <a:pt x="269" y="173"/>
                  <a:pt x="269" y="170"/>
                </a:cubicBezTo>
                <a:cubicBezTo>
                  <a:pt x="269" y="167"/>
                  <a:pt x="268" y="164"/>
                  <a:pt x="267" y="161"/>
                </a:cubicBezTo>
                <a:cubicBezTo>
                  <a:pt x="266" y="157"/>
                  <a:pt x="264" y="154"/>
                  <a:pt x="262" y="151"/>
                </a:cubicBezTo>
                <a:cubicBezTo>
                  <a:pt x="260" y="147"/>
                  <a:pt x="257" y="144"/>
                  <a:pt x="254" y="141"/>
                </a:cubicBezTo>
                <a:cubicBezTo>
                  <a:pt x="251" y="137"/>
                  <a:pt x="248" y="134"/>
                  <a:pt x="245" y="130"/>
                </a:cubicBezTo>
                <a:close/>
                <a:moveTo>
                  <a:pt x="351" y="55"/>
                </a:moveTo>
                <a:cubicBezTo>
                  <a:pt x="355" y="59"/>
                  <a:pt x="359" y="64"/>
                  <a:pt x="361" y="69"/>
                </a:cubicBezTo>
                <a:cubicBezTo>
                  <a:pt x="364" y="74"/>
                  <a:pt x="365" y="79"/>
                  <a:pt x="366" y="85"/>
                </a:cubicBezTo>
                <a:cubicBezTo>
                  <a:pt x="366" y="90"/>
                  <a:pt x="365" y="96"/>
                  <a:pt x="363" y="101"/>
                </a:cubicBezTo>
                <a:cubicBezTo>
                  <a:pt x="361" y="107"/>
                  <a:pt x="357" y="113"/>
                  <a:pt x="351" y="118"/>
                </a:cubicBezTo>
                <a:cubicBezTo>
                  <a:pt x="347" y="122"/>
                  <a:pt x="344" y="125"/>
                  <a:pt x="340" y="127"/>
                </a:cubicBezTo>
                <a:cubicBezTo>
                  <a:pt x="336" y="129"/>
                  <a:pt x="332" y="130"/>
                  <a:pt x="328" y="131"/>
                </a:cubicBezTo>
                <a:cubicBezTo>
                  <a:pt x="324" y="131"/>
                  <a:pt x="320" y="131"/>
                  <a:pt x="316" y="129"/>
                </a:cubicBezTo>
                <a:cubicBezTo>
                  <a:pt x="312" y="128"/>
                  <a:pt x="308" y="127"/>
                  <a:pt x="303" y="124"/>
                </a:cubicBezTo>
                <a:cubicBezTo>
                  <a:pt x="299" y="122"/>
                  <a:pt x="295" y="119"/>
                  <a:pt x="291" y="115"/>
                </a:cubicBezTo>
                <a:cubicBezTo>
                  <a:pt x="286" y="112"/>
                  <a:pt x="282" y="108"/>
                  <a:pt x="277" y="103"/>
                </a:cubicBezTo>
                <a:cubicBezTo>
                  <a:pt x="273" y="99"/>
                  <a:pt x="270" y="95"/>
                  <a:pt x="266" y="90"/>
                </a:cubicBezTo>
                <a:cubicBezTo>
                  <a:pt x="262" y="86"/>
                  <a:pt x="259" y="81"/>
                  <a:pt x="256" y="76"/>
                </a:cubicBezTo>
                <a:cubicBezTo>
                  <a:pt x="254" y="72"/>
                  <a:pt x="252" y="66"/>
                  <a:pt x="250" y="61"/>
                </a:cubicBezTo>
                <a:cubicBezTo>
                  <a:pt x="249" y="56"/>
                  <a:pt x="248" y="51"/>
                  <a:pt x="249" y="45"/>
                </a:cubicBezTo>
                <a:cubicBezTo>
                  <a:pt x="249" y="40"/>
                  <a:pt x="251" y="35"/>
                  <a:pt x="253" y="29"/>
                </a:cubicBezTo>
                <a:cubicBezTo>
                  <a:pt x="256" y="24"/>
                  <a:pt x="260" y="19"/>
                  <a:pt x="265" y="13"/>
                </a:cubicBezTo>
                <a:cubicBezTo>
                  <a:pt x="267" y="12"/>
                  <a:pt x="268" y="10"/>
                  <a:pt x="271" y="8"/>
                </a:cubicBezTo>
                <a:cubicBezTo>
                  <a:pt x="273" y="7"/>
                  <a:pt x="275" y="5"/>
                  <a:pt x="276" y="4"/>
                </a:cubicBezTo>
                <a:cubicBezTo>
                  <a:pt x="278" y="3"/>
                  <a:pt x="280" y="2"/>
                  <a:pt x="281" y="1"/>
                </a:cubicBezTo>
                <a:cubicBezTo>
                  <a:pt x="283" y="1"/>
                  <a:pt x="284" y="0"/>
                  <a:pt x="285" y="0"/>
                </a:cubicBezTo>
                <a:cubicBezTo>
                  <a:pt x="285" y="0"/>
                  <a:pt x="286" y="0"/>
                  <a:pt x="286" y="0"/>
                </a:cubicBezTo>
                <a:cubicBezTo>
                  <a:pt x="287" y="1"/>
                  <a:pt x="287" y="1"/>
                  <a:pt x="288" y="1"/>
                </a:cubicBezTo>
                <a:cubicBezTo>
                  <a:pt x="288" y="1"/>
                  <a:pt x="289" y="2"/>
                  <a:pt x="289" y="2"/>
                </a:cubicBezTo>
                <a:cubicBezTo>
                  <a:pt x="290" y="2"/>
                  <a:pt x="290" y="3"/>
                  <a:pt x="291" y="4"/>
                </a:cubicBezTo>
                <a:cubicBezTo>
                  <a:pt x="292" y="5"/>
                  <a:pt x="292" y="5"/>
                  <a:pt x="293" y="6"/>
                </a:cubicBezTo>
                <a:cubicBezTo>
                  <a:pt x="294" y="7"/>
                  <a:pt x="294" y="7"/>
                  <a:pt x="294" y="8"/>
                </a:cubicBezTo>
                <a:cubicBezTo>
                  <a:pt x="294" y="8"/>
                  <a:pt x="295" y="9"/>
                  <a:pt x="294" y="9"/>
                </a:cubicBezTo>
                <a:cubicBezTo>
                  <a:pt x="294" y="10"/>
                  <a:pt x="294" y="10"/>
                  <a:pt x="294" y="11"/>
                </a:cubicBezTo>
                <a:cubicBezTo>
                  <a:pt x="293" y="11"/>
                  <a:pt x="292" y="12"/>
                  <a:pt x="291" y="12"/>
                </a:cubicBezTo>
                <a:cubicBezTo>
                  <a:pt x="290" y="13"/>
                  <a:pt x="288" y="14"/>
                  <a:pt x="287" y="14"/>
                </a:cubicBezTo>
                <a:cubicBezTo>
                  <a:pt x="285" y="15"/>
                  <a:pt x="283" y="17"/>
                  <a:pt x="281" y="18"/>
                </a:cubicBezTo>
                <a:cubicBezTo>
                  <a:pt x="279" y="20"/>
                  <a:pt x="276" y="22"/>
                  <a:pt x="274" y="24"/>
                </a:cubicBezTo>
                <a:cubicBezTo>
                  <a:pt x="269" y="28"/>
                  <a:pt x="266" y="33"/>
                  <a:pt x="265" y="38"/>
                </a:cubicBezTo>
                <a:cubicBezTo>
                  <a:pt x="264" y="43"/>
                  <a:pt x="264" y="48"/>
                  <a:pt x="265" y="53"/>
                </a:cubicBezTo>
                <a:cubicBezTo>
                  <a:pt x="266" y="58"/>
                  <a:pt x="268" y="64"/>
                  <a:pt x="271" y="69"/>
                </a:cubicBezTo>
                <a:cubicBezTo>
                  <a:pt x="274" y="74"/>
                  <a:pt x="277" y="78"/>
                  <a:pt x="282" y="83"/>
                </a:cubicBezTo>
                <a:cubicBezTo>
                  <a:pt x="282" y="81"/>
                  <a:pt x="283" y="79"/>
                  <a:pt x="284" y="77"/>
                </a:cubicBezTo>
                <a:cubicBezTo>
                  <a:pt x="285" y="74"/>
                  <a:pt x="286" y="72"/>
                  <a:pt x="287" y="70"/>
                </a:cubicBezTo>
                <a:cubicBezTo>
                  <a:pt x="288" y="67"/>
                  <a:pt x="290" y="65"/>
                  <a:pt x="291" y="62"/>
                </a:cubicBezTo>
                <a:cubicBezTo>
                  <a:pt x="293" y="60"/>
                  <a:pt x="295" y="57"/>
                  <a:pt x="297" y="55"/>
                </a:cubicBezTo>
                <a:cubicBezTo>
                  <a:pt x="302" y="50"/>
                  <a:pt x="307" y="47"/>
                  <a:pt x="312" y="44"/>
                </a:cubicBezTo>
                <a:cubicBezTo>
                  <a:pt x="317" y="42"/>
                  <a:pt x="322" y="41"/>
                  <a:pt x="326" y="42"/>
                </a:cubicBezTo>
                <a:cubicBezTo>
                  <a:pt x="331" y="42"/>
                  <a:pt x="335" y="43"/>
                  <a:pt x="339" y="46"/>
                </a:cubicBezTo>
                <a:cubicBezTo>
                  <a:pt x="344" y="48"/>
                  <a:pt x="348" y="51"/>
                  <a:pt x="351" y="55"/>
                </a:cubicBezTo>
                <a:close/>
                <a:moveTo>
                  <a:pt x="340" y="69"/>
                </a:moveTo>
                <a:cubicBezTo>
                  <a:pt x="337" y="66"/>
                  <a:pt x="334" y="64"/>
                  <a:pt x="332" y="62"/>
                </a:cubicBezTo>
                <a:cubicBezTo>
                  <a:pt x="329" y="60"/>
                  <a:pt x="326" y="59"/>
                  <a:pt x="323" y="59"/>
                </a:cubicBezTo>
                <a:cubicBezTo>
                  <a:pt x="320" y="59"/>
                  <a:pt x="317" y="59"/>
                  <a:pt x="314" y="60"/>
                </a:cubicBezTo>
                <a:cubicBezTo>
                  <a:pt x="311" y="62"/>
                  <a:pt x="308" y="64"/>
                  <a:pt x="305" y="67"/>
                </a:cubicBezTo>
                <a:cubicBezTo>
                  <a:pt x="303" y="69"/>
                  <a:pt x="302" y="71"/>
                  <a:pt x="300" y="73"/>
                </a:cubicBezTo>
                <a:cubicBezTo>
                  <a:pt x="299" y="75"/>
                  <a:pt x="297" y="77"/>
                  <a:pt x="296" y="79"/>
                </a:cubicBezTo>
                <a:cubicBezTo>
                  <a:pt x="295" y="82"/>
                  <a:pt x="294" y="84"/>
                  <a:pt x="293" y="86"/>
                </a:cubicBezTo>
                <a:cubicBezTo>
                  <a:pt x="293" y="88"/>
                  <a:pt x="292" y="90"/>
                  <a:pt x="292" y="93"/>
                </a:cubicBezTo>
                <a:cubicBezTo>
                  <a:pt x="298" y="99"/>
                  <a:pt x="303" y="103"/>
                  <a:pt x="308" y="107"/>
                </a:cubicBezTo>
                <a:cubicBezTo>
                  <a:pt x="313" y="110"/>
                  <a:pt x="318" y="112"/>
                  <a:pt x="322" y="113"/>
                </a:cubicBezTo>
                <a:cubicBezTo>
                  <a:pt x="326" y="114"/>
                  <a:pt x="330" y="114"/>
                  <a:pt x="333" y="113"/>
                </a:cubicBezTo>
                <a:cubicBezTo>
                  <a:pt x="336" y="112"/>
                  <a:pt x="339" y="110"/>
                  <a:pt x="342" y="107"/>
                </a:cubicBezTo>
                <a:cubicBezTo>
                  <a:pt x="346" y="104"/>
                  <a:pt x="348" y="101"/>
                  <a:pt x="349" y="97"/>
                </a:cubicBezTo>
                <a:cubicBezTo>
                  <a:pt x="350" y="94"/>
                  <a:pt x="350" y="90"/>
                  <a:pt x="350" y="87"/>
                </a:cubicBezTo>
                <a:cubicBezTo>
                  <a:pt x="349" y="84"/>
                  <a:pt x="348" y="80"/>
                  <a:pt x="346" y="77"/>
                </a:cubicBezTo>
                <a:cubicBezTo>
                  <a:pt x="345" y="74"/>
                  <a:pt x="343" y="71"/>
                  <a:pt x="340" y="69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51" name="Freeform 27"/>
          <p:cNvSpPr>
            <a:spLocks noEditPoints="1"/>
          </p:cNvSpPr>
          <p:nvPr/>
        </p:nvSpPr>
        <p:spPr bwMode="auto">
          <a:xfrm>
            <a:off x="4329919" y="5438775"/>
            <a:ext cx="192088" cy="179388"/>
          </a:xfrm>
          <a:custGeom>
            <a:avLst/>
            <a:gdLst/>
            <a:ahLst/>
            <a:cxnLst>
              <a:cxn ang="0">
                <a:pos x="139" y="321"/>
              </a:cxn>
              <a:cxn ang="0">
                <a:pos x="87" y="376"/>
              </a:cxn>
              <a:cxn ang="0">
                <a:pos x="81" y="377"/>
              </a:cxn>
              <a:cxn ang="0">
                <a:pos x="74" y="370"/>
              </a:cxn>
              <a:cxn ang="0">
                <a:pos x="72" y="326"/>
              </a:cxn>
              <a:cxn ang="0">
                <a:pos x="62" y="278"/>
              </a:cxn>
              <a:cxn ang="0">
                <a:pos x="41" y="264"/>
              </a:cxn>
              <a:cxn ang="0">
                <a:pos x="18" y="281"/>
              </a:cxn>
              <a:cxn ang="0">
                <a:pos x="11" y="301"/>
              </a:cxn>
              <a:cxn ang="0">
                <a:pos x="6" y="300"/>
              </a:cxn>
              <a:cxn ang="0">
                <a:pos x="1" y="294"/>
              </a:cxn>
              <a:cxn ang="0">
                <a:pos x="1" y="285"/>
              </a:cxn>
              <a:cxn ang="0">
                <a:pos x="16" y="259"/>
              </a:cxn>
              <a:cxn ang="0">
                <a:pos x="56" y="248"/>
              </a:cxn>
              <a:cxn ang="0">
                <a:pos x="81" y="279"/>
              </a:cxn>
              <a:cxn ang="0">
                <a:pos x="88" y="355"/>
              </a:cxn>
              <a:cxn ang="0">
                <a:pos x="131" y="314"/>
              </a:cxn>
              <a:cxn ang="0">
                <a:pos x="177" y="193"/>
              </a:cxn>
              <a:cxn ang="0">
                <a:pos x="204" y="255"/>
              </a:cxn>
              <a:cxn ang="0">
                <a:pos x="155" y="286"/>
              </a:cxn>
              <a:cxn ang="0">
                <a:pos x="95" y="237"/>
              </a:cxn>
              <a:cxn ang="0">
                <a:pos x="98" y="177"/>
              </a:cxn>
              <a:cxn ang="0">
                <a:pos x="155" y="174"/>
              </a:cxn>
              <a:cxn ang="0">
                <a:pos x="152" y="195"/>
              </a:cxn>
              <a:cxn ang="0">
                <a:pos x="122" y="180"/>
              </a:cxn>
              <a:cxn ang="0">
                <a:pos x="100" y="200"/>
              </a:cxn>
              <a:cxn ang="0">
                <a:pos x="125" y="244"/>
              </a:cxn>
              <a:cxn ang="0">
                <a:pos x="171" y="270"/>
              </a:cxn>
              <a:cxn ang="0">
                <a:pos x="190" y="246"/>
              </a:cxn>
              <a:cxn ang="0">
                <a:pos x="175" y="217"/>
              </a:cxn>
              <a:cxn ang="0">
                <a:pos x="274" y="135"/>
              </a:cxn>
              <a:cxn ang="0">
                <a:pos x="271" y="195"/>
              </a:cxn>
              <a:cxn ang="0">
                <a:pos x="214" y="197"/>
              </a:cxn>
              <a:cxn ang="0">
                <a:pos x="165" y="137"/>
              </a:cxn>
              <a:cxn ang="0">
                <a:pos x="195" y="86"/>
              </a:cxn>
              <a:cxn ang="0">
                <a:pos x="256" y="114"/>
              </a:cxn>
              <a:cxn ang="0">
                <a:pos x="220" y="107"/>
              </a:cxn>
              <a:cxn ang="0">
                <a:pos x="194" y="103"/>
              </a:cxn>
              <a:cxn ang="0">
                <a:pos x="181" y="135"/>
              </a:cxn>
              <a:cxn ang="0">
                <a:pos x="223" y="182"/>
              </a:cxn>
              <a:cxn ang="0">
                <a:pos x="262" y="184"/>
              </a:cxn>
              <a:cxn ang="0">
                <a:pos x="267" y="158"/>
              </a:cxn>
              <a:cxn ang="0">
                <a:pos x="244" y="127"/>
              </a:cxn>
              <a:cxn ang="0">
                <a:pos x="362" y="88"/>
              </a:cxn>
              <a:cxn ang="0">
                <a:pos x="336" y="129"/>
              </a:cxn>
              <a:cxn ang="0">
                <a:pos x="317" y="138"/>
              </a:cxn>
              <a:cxn ang="0">
                <a:pos x="312" y="136"/>
              </a:cxn>
              <a:cxn ang="0">
                <a:pos x="307" y="130"/>
              </a:cxn>
              <a:cxn ang="0">
                <a:pos x="310" y="126"/>
              </a:cxn>
              <a:cxn ang="0">
                <a:pos x="335" y="111"/>
              </a:cxn>
              <a:cxn ang="0">
                <a:pos x="344" y="80"/>
              </a:cxn>
              <a:cxn ang="0">
                <a:pos x="317" y="61"/>
              </a:cxn>
              <a:cxn ang="0">
                <a:pos x="288" y="83"/>
              </a:cxn>
              <a:cxn ang="0">
                <a:pos x="274" y="88"/>
              </a:cxn>
              <a:cxn ang="0">
                <a:pos x="236" y="42"/>
              </a:cxn>
              <a:cxn ang="0">
                <a:pos x="280" y="0"/>
              </a:cxn>
              <a:cxn ang="0">
                <a:pos x="288" y="8"/>
              </a:cxn>
              <a:cxn ang="0">
                <a:pos x="281" y="70"/>
              </a:cxn>
              <a:cxn ang="0">
                <a:pos x="306" y="48"/>
              </a:cxn>
              <a:cxn ang="0">
                <a:pos x="349" y="55"/>
              </a:cxn>
            </a:cxnLst>
            <a:rect l="0" t="0" r="r" b="b"/>
            <a:pathLst>
              <a:path w="362" h="378">
                <a:moveTo>
                  <a:pt x="136" y="317"/>
                </a:moveTo>
                <a:cubicBezTo>
                  <a:pt x="137" y="318"/>
                  <a:pt x="137" y="318"/>
                  <a:pt x="138" y="319"/>
                </a:cubicBezTo>
                <a:cubicBezTo>
                  <a:pt x="139" y="320"/>
                  <a:pt x="139" y="321"/>
                  <a:pt x="139" y="321"/>
                </a:cubicBezTo>
                <a:cubicBezTo>
                  <a:pt x="139" y="322"/>
                  <a:pt x="140" y="323"/>
                  <a:pt x="139" y="323"/>
                </a:cubicBezTo>
                <a:cubicBezTo>
                  <a:pt x="139" y="324"/>
                  <a:pt x="139" y="324"/>
                  <a:pt x="139" y="325"/>
                </a:cubicBezTo>
                <a:lnTo>
                  <a:pt x="87" y="376"/>
                </a:lnTo>
                <a:cubicBezTo>
                  <a:pt x="86" y="377"/>
                  <a:pt x="86" y="377"/>
                  <a:pt x="85" y="378"/>
                </a:cubicBezTo>
                <a:cubicBezTo>
                  <a:pt x="84" y="378"/>
                  <a:pt x="84" y="378"/>
                  <a:pt x="83" y="378"/>
                </a:cubicBezTo>
                <a:cubicBezTo>
                  <a:pt x="82" y="378"/>
                  <a:pt x="81" y="378"/>
                  <a:pt x="81" y="377"/>
                </a:cubicBezTo>
                <a:cubicBezTo>
                  <a:pt x="80" y="377"/>
                  <a:pt x="79" y="376"/>
                  <a:pt x="78" y="375"/>
                </a:cubicBezTo>
                <a:cubicBezTo>
                  <a:pt x="77" y="374"/>
                  <a:pt x="76" y="373"/>
                  <a:pt x="75" y="372"/>
                </a:cubicBezTo>
                <a:cubicBezTo>
                  <a:pt x="75" y="371"/>
                  <a:pt x="74" y="371"/>
                  <a:pt x="74" y="370"/>
                </a:cubicBezTo>
                <a:cubicBezTo>
                  <a:pt x="74" y="369"/>
                  <a:pt x="73" y="368"/>
                  <a:pt x="73" y="367"/>
                </a:cubicBezTo>
                <a:cubicBezTo>
                  <a:pt x="73" y="366"/>
                  <a:pt x="73" y="365"/>
                  <a:pt x="73" y="364"/>
                </a:cubicBezTo>
                <a:lnTo>
                  <a:pt x="72" y="326"/>
                </a:lnTo>
                <a:cubicBezTo>
                  <a:pt x="72" y="318"/>
                  <a:pt x="72" y="310"/>
                  <a:pt x="71" y="304"/>
                </a:cubicBezTo>
                <a:cubicBezTo>
                  <a:pt x="70" y="298"/>
                  <a:pt x="69" y="293"/>
                  <a:pt x="67" y="289"/>
                </a:cubicBezTo>
                <a:cubicBezTo>
                  <a:pt x="66" y="284"/>
                  <a:pt x="64" y="281"/>
                  <a:pt x="62" y="278"/>
                </a:cubicBezTo>
                <a:cubicBezTo>
                  <a:pt x="60" y="275"/>
                  <a:pt x="58" y="273"/>
                  <a:pt x="56" y="271"/>
                </a:cubicBezTo>
                <a:cubicBezTo>
                  <a:pt x="54" y="269"/>
                  <a:pt x="52" y="267"/>
                  <a:pt x="49" y="266"/>
                </a:cubicBezTo>
                <a:cubicBezTo>
                  <a:pt x="47" y="265"/>
                  <a:pt x="44" y="264"/>
                  <a:pt x="41" y="264"/>
                </a:cubicBezTo>
                <a:cubicBezTo>
                  <a:pt x="39" y="264"/>
                  <a:pt x="36" y="265"/>
                  <a:pt x="33" y="266"/>
                </a:cubicBezTo>
                <a:cubicBezTo>
                  <a:pt x="30" y="267"/>
                  <a:pt x="28" y="269"/>
                  <a:pt x="25" y="271"/>
                </a:cubicBezTo>
                <a:cubicBezTo>
                  <a:pt x="22" y="274"/>
                  <a:pt x="20" y="278"/>
                  <a:pt x="18" y="281"/>
                </a:cubicBezTo>
                <a:cubicBezTo>
                  <a:pt x="17" y="284"/>
                  <a:pt x="16" y="287"/>
                  <a:pt x="15" y="290"/>
                </a:cubicBezTo>
                <a:cubicBezTo>
                  <a:pt x="14" y="292"/>
                  <a:pt x="13" y="295"/>
                  <a:pt x="13" y="297"/>
                </a:cubicBezTo>
                <a:cubicBezTo>
                  <a:pt x="12" y="299"/>
                  <a:pt x="12" y="300"/>
                  <a:pt x="11" y="301"/>
                </a:cubicBezTo>
                <a:cubicBezTo>
                  <a:pt x="11" y="301"/>
                  <a:pt x="11" y="301"/>
                  <a:pt x="10" y="301"/>
                </a:cubicBezTo>
                <a:cubicBezTo>
                  <a:pt x="10" y="301"/>
                  <a:pt x="9" y="301"/>
                  <a:pt x="9" y="301"/>
                </a:cubicBezTo>
                <a:cubicBezTo>
                  <a:pt x="8" y="301"/>
                  <a:pt x="7" y="300"/>
                  <a:pt x="6" y="300"/>
                </a:cubicBezTo>
                <a:cubicBezTo>
                  <a:pt x="6" y="299"/>
                  <a:pt x="5" y="298"/>
                  <a:pt x="4" y="297"/>
                </a:cubicBezTo>
                <a:cubicBezTo>
                  <a:pt x="3" y="297"/>
                  <a:pt x="2" y="296"/>
                  <a:pt x="2" y="295"/>
                </a:cubicBezTo>
                <a:cubicBezTo>
                  <a:pt x="1" y="295"/>
                  <a:pt x="1" y="294"/>
                  <a:pt x="1" y="294"/>
                </a:cubicBezTo>
                <a:cubicBezTo>
                  <a:pt x="0" y="293"/>
                  <a:pt x="0" y="293"/>
                  <a:pt x="0" y="292"/>
                </a:cubicBezTo>
                <a:cubicBezTo>
                  <a:pt x="0" y="292"/>
                  <a:pt x="0" y="291"/>
                  <a:pt x="0" y="290"/>
                </a:cubicBezTo>
                <a:cubicBezTo>
                  <a:pt x="0" y="289"/>
                  <a:pt x="0" y="287"/>
                  <a:pt x="1" y="285"/>
                </a:cubicBezTo>
                <a:cubicBezTo>
                  <a:pt x="2" y="283"/>
                  <a:pt x="2" y="280"/>
                  <a:pt x="4" y="277"/>
                </a:cubicBezTo>
                <a:cubicBezTo>
                  <a:pt x="5" y="274"/>
                  <a:pt x="7" y="271"/>
                  <a:pt x="9" y="268"/>
                </a:cubicBezTo>
                <a:cubicBezTo>
                  <a:pt x="11" y="265"/>
                  <a:pt x="13" y="262"/>
                  <a:pt x="16" y="259"/>
                </a:cubicBezTo>
                <a:cubicBezTo>
                  <a:pt x="20" y="254"/>
                  <a:pt x="25" y="251"/>
                  <a:pt x="30" y="249"/>
                </a:cubicBezTo>
                <a:cubicBezTo>
                  <a:pt x="34" y="247"/>
                  <a:pt x="39" y="246"/>
                  <a:pt x="43" y="246"/>
                </a:cubicBezTo>
                <a:cubicBezTo>
                  <a:pt x="48" y="246"/>
                  <a:pt x="52" y="247"/>
                  <a:pt x="56" y="248"/>
                </a:cubicBezTo>
                <a:cubicBezTo>
                  <a:pt x="60" y="250"/>
                  <a:pt x="64" y="253"/>
                  <a:pt x="67" y="256"/>
                </a:cubicBezTo>
                <a:cubicBezTo>
                  <a:pt x="70" y="259"/>
                  <a:pt x="73" y="262"/>
                  <a:pt x="75" y="266"/>
                </a:cubicBezTo>
                <a:cubicBezTo>
                  <a:pt x="77" y="269"/>
                  <a:pt x="79" y="274"/>
                  <a:pt x="81" y="279"/>
                </a:cubicBezTo>
                <a:cubicBezTo>
                  <a:pt x="83" y="284"/>
                  <a:pt x="84" y="290"/>
                  <a:pt x="85" y="298"/>
                </a:cubicBezTo>
                <a:cubicBezTo>
                  <a:pt x="86" y="305"/>
                  <a:pt x="87" y="314"/>
                  <a:pt x="87" y="325"/>
                </a:cubicBezTo>
                <a:lnTo>
                  <a:pt x="88" y="355"/>
                </a:lnTo>
                <a:lnTo>
                  <a:pt x="128" y="314"/>
                </a:lnTo>
                <a:cubicBezTo>
                  <a:pt x="128" y="314"/>
                  <a:pt x="129" y="314"/>
                  <a:pt x="129" y="314"/>
                </a:cubicBezTo>
                <a:cubicBezTo>
                  <a:pt x="130" y="313"/>
                  <a:pt x="131" y="313"/>
                  <a:pt x="131" y="314"/>
                </a:cubicBezTo>
                <a:cubicBezTo>
                  <a:pt x="132" y="314"/>
                  <a:pt x="133" y="314"/>
                  <a:pt x="133" y="315"/>
                </a:cubicBezTo>
                <a:cubicBezTo>
                  <a:pt x="134" y="315"/>
                  <a:pt x="135" y="316"/>
                  <a:pt x="136" y="317"/>
                </a:cubicBezTo>
                <a:close/>
                <a:moveTo>
                  <a:pt x="177" y="193"/>
                </a:moveTo>
                <a:cubicBezTo>
                  <a:pt x="184" y="200"/>
                  <a:pt x="190" y="207"/>
                  <a:pt x="195" y="214"/>
                </a:cubicBezTo>
                <a:cubicBezTo>
                  <a:pt x="199" y="221"/>
                  <a:pt x="203" y="228"/>
                  <a:pt x="204" y="235"/>
                </a:cubicBezTo>
                <a:cubicBezTo>
                  <a:pt x="206" y="242"/>
                  <a:pt x="206" y="249"/>
                  <a:pt x="204" y="255"/>
                </a:cubicBezTo>
                <a:cubicBezTo>
                  <a:pt x="202" y="262"/>
                  <a:pt x="198" y="268"/>
                  <a:pt x="192" y="274"/>
                </a:cubicBezTo>
                <a:cubicBezTo>
                  <a:pt x="186" y="280"/>
                  <a:pt x="180" y="284"/>
                  <a:pt x="174" y="286"/>
                </a:cubicBezTo>
                <a:cubicBezTo>
                  <a:pt x="168" y="288"/>
                  <a:pt x="162" y="288"/>
                  <a:pt x="155" y="286"/>
                </a:cubicBezTo>
                <a:cubicBezTo>
                  <a:pt x="149" y="285"/>
                  <a:pt x="142" y="282"/>
                  <a:pt x="135" y="277"/>
                </a:cubicBezTo>
                <a:cubicBezTo>
                  <a:pt x="128" y="272"/>
                  <a:pt x="121" y="266"/>
                  <a:pt x="113" y="258"/>
                </a:cubicBezTo>
                <a:cubicBezTo>
                  <a:pt x="106" y="251"/>
                  <a:pt x="100" y="244"/>
                  <a:pt x="95" y="237"/>
                </a:cubicBezTo>
                <a:cubicBezTo>
                  <a:pt x="90" y="230"/>
                  <a:pt x="87" y="223"/>
                  <a:pt x="86" y="216"/>
                </a:cubicBezTo>
                <a:cubicBezTo>
                  <a:pt x="84" y="209"/>
                  <a:pt x="84" y="202"/>
                  <a:pt x="86" y="196"/>
                </a:cubicBezTo>
                <a:cubicBezTo>
                  <a:pt x="88" y="189"/>
                  <a:pt x="92" y="183"/>
                  <a:pt x="98" y="177"/>
                </a:cubicBezTo>
                <a:cubicBezTo>
                  <a:pt x="104" y="171"/>
                  <a:pt x="110" y="167"/>
                  <a:pt x="116" y="165"/>
                </a:cubicBezTo>
                <a:cubicBezTo>
                  <a:pt x="122" y="163"/>
                  <a:pt x="128" y="163"/>
                  <a:pt x="135" y="165"/>
                </a:cubicBezTo>
                <a:cubicBezTo>
                  <a:pt x="141" y="166"/>
                  <a:pt x="148" y="169"/>
                  <a:pt x="155" y="174"/>
                </a:cubicBezTo>
                <a:cubicBezTo>
                  <a:pt x="162" y="179"/>
                  <a:pt x="169" y="185"/>
                  <a:pt x="177" y="193"/>
                </a:cubicBezTo>
                <a:close/>
                <a:moveTo>
                  <a:pt x="165" y="207"/>
                </a:moveTo>
                <a:cubicBezTo>
                  <a:pt x="160" y="202"/>
                  <a:pt x="156" y="198"/>
                  <a:pt x="152" y="195"/>
                </a:cubicBezTo>
                <a:cubicBezTo>
                  <a:pt x="148" y="191"/>
                  <a:pt x="144" y="189"/>
                  <a:pt x="141" y="186"/>
                </a:cubicBezTo>
                <a:cubicBezTo>
                  <a:pt x="137" y="184"/>
                  <a:pt x="134" y="183"/>
                  <a:pt x="131" y="182"/>
                </a:cubicBezTo>
                <a:cubicBezTo>
                  <a:pt x="128" y="181"/>
                  <a:pt x="125" y="180"/>
                  <a:pt x="122" y="180"/>
                </a:cubicBezTo>
                <a:cubicBezTo>
                  <a:pt x="120" y="180"/>
                  <a:pt x="117" y="181"/>
                  <a:pt x="115" y="182"/>
                </a:cubicBezTo>
                <a:cubicBezTo>
                  <a:pt x="112" y="184"/>
                  <a:pt x="110" y="185"/>
                  <a:pt x="107" y="188"/>
                </a:cubicBezTo>
                <a:cubicBezTo>
                  <a:pt x="103" y="192"/>
                  <a:pt x="101" y="196"/>
                  <a:pt x="100" y="200"/>
                </a:cubicBezTo>
                <a:cubicBezTo>
                  <a:pt x="100" y="205"/>
                  <a:pt x="100" y="209"/>
                  <a:pt x="102" y="214"/>
                </a:cubicBezTo>
                <a:cubicBezTo>
                  <a:pt x="104" y="219"/>
                  <a:pt x="107" y="224"/>
                  <a:pt x="111" y="229"/>
                </a:cubicBezTo>
                <a:cubicBezTo>
                  <a:pt x="115" y="234"/>
                  <a:pt x="120" y="239"/>
                  <a:pt x="125" y="244"/>
                </a:cubicBezTo>
                <a:cubicBezTo>
                  <a:pt x="132" y="251"/>
                  <a:pt x="138" y="257"/>
                  <a:pt x="144" y="261"/>
                </a:cubicBezTo>
                <a:cubicBezTo>
                  <a:pt x="149" y="265"/>
                  <a:pt x="154" y="268"/>
                  <a:pt x="159" y="269"/>
                </a:cubicBezTo>
                <a:cubicBezTo>
                  <a:pt x="163" y="271"/>
                  <a:pt x="168" y="271"/>
                  <a:pt x="171" y="270"/>
                </a:cubicBezTo>
                <a:cubicBezTo>
                  <a:pt x="175" y="269"/>
                  <a:pt x="179" y="267"/>
                  <a:pt x="182" y="263"/>
                </a:cubicBezTo>
                <a:cubicBezTo>
                  <a:pt x="185" y="261"/>
                  <a:pt x="187" y="258"/>
                  <a:pt x="188" y="255"/>
                </a:cubicBezTo>
                <a:cubicBezTo>
                  <a:pt x="189" y="252"/>
                  <a:pt x="190" y="249"/>
                  <a:pt x="190" y="246"/>
                </a:cubicBezTo>
                <a:cubicBezTo>
                  <a:pt x="190" y="243"/>
                  <a:pt x="189" y="240"/>
                  <a:pt x="188" y="237"/>
                </a:cubicBezTo>
                <a:cubicBezTo>
                  <a:pt x="186" y="234"/>
                  <a:pt x="185" y="230"/>
                  <a:pt x="182" y="227"/>
                </a:cubicBezTo>
                <a:cubicBezTo>
                  <a:pt x="180" y="224"/>
                  <a:pt x="178" y="220"/>
                  <a:pt x="175" y="217"/>
                </a:cubicBezTo>
                <a:cubicBezTo>
                  <a:pt x="172" y="214"/>
                  <a:pt x="169" y="210"/>
                  <a:pt x="165" y="207"/>
                </a:cubicBezTo>
                <a:close/>
                <a:moveTo>
                  <a:pt x="256" y="114"/>
                </a:moveTo>
                <a:cubicBezTo>
                  <a:pt x="263" y="121"/>
                  <a:pt x="269" y="128"/>
                  <a:pt x="274" y="135"/>
                </a:cubicBezTo>
                <a:cubicBezTo>
                  <a:pt x="279" y="142"/>
                  <a:pt x="282" y="149"/>
                  <a:pt x="283" y="156"/>
                </a:cubicBezTo>
                <a:cubicBezTo>
                  <a:pt x="285" y="163"/>
                  <a:pt x="285" y="169"/>
                  <a:pt x="283" y="176"/>
                </a:cubicBezTo>
                <a:cubicBezTo>
                  <a:pt x="281" y="183"/>
                  <a:pt x="277" y="189"/>
                  <a:pt x="271" y="195"/>
                </a:cubicBezTo>
                <a:cubicBezTo>
                  <a:pt x="265" y="201"/>
                  <a:pt x="259" y="205"/>
                  <a:pt x="253" y="207"/>
                </a:cubicBezTo>
                <a:cubicBezTo>
                  <a:pt x="247" y="209"/>
                  <a:pt x="241" y="209"/>
                  <a:pt x="234" y="207"/>
                </a:cubicBezTo>
                <a:cubicBezTo>
                  <a:pt x="228" y="206"/>
                  <a:pt x="221" y="202"/>
                  <a:pt x="214" y="197"/>
                </a:cubicBezTo>
                <a:cubicBezTo>
                  <a:pt x="207" y="193"/>
                  <a:pt x="200" y="186"/>
                  <a:pt x="192" y="179"/>
                </a:cubicBezTo>
                <a:cubicBezTo>
                  <a:pt x="185" y="172"/>
                  <a:pt x="179" y="164"/>
                  <a:pt x="174" y="157"/>
                </a:cubicBezTo>
                <a:cubicBezTo>
                  <a:pt x="170" y="150"/>
                  <a:pt x="166" y="143"/>
                  <a:pt x="165" y="137"/>
                </a:cubicBezTo>
                <a:cubicBezTo>
                  <a:pt x="163" y="130"/>
                  <a:pt x="163" y="123"/>
                  <a:pt x="165" y="117"/>
                </a:cubicBezTo>
                <a:cubicBezTo>
                  <a:pt x="167" y="110"/>
                  <a:pt x="171" y="104"/>
                  <a:pt x="177" y="98"/>
                </a:cubicBezTo>
                <a:cubicBezTo>
                  <a:pt x="183" y="92"/>
                  <a:pt x="189" y="88"/>
                  <a:pt x="195" y="86"/>
                </a:cubicBezTo>
                <a:cubicBezTo>
                  <a:pt x="201" y="84"/>
                  <a:pt x="208" y="84"/>
                  <a:pt x="214" y="85"/>
                </a:cubicBezTo>
                <a:cubicBezTo>
                  <a:pt x="220" y="87"/>
                  <a:pt x="227" y="90"/>
                  <a:pt x="234" y="95"/>
                </a:cubicBezTo>
                <a:cubicBezTo>
                  <a:pt x="241" y="100"/>
                  <a:pt x="248" y="106"/>
                  <a:pt x="256" y="114"/>
                </a:cubicBezTo>
                <a:close/>
                <a:moveTo>
                  <a:pt x="244" y="127"/>
                </a:moveTo>
                <a:cubicBezTo>
                  <a:pt x="240" y="123"/>
                  <a:pt x="235" y="119"/>
                  <a:pt x="231" y="115"/>
                </a:cubicBezTo>
                <a:cubicBezTo>
                  <a:pt x="227" y="112"/>
                  <a:pt x="223" y="109"/>
                  <a:pt x="220" y="107"/>
                </a:cubicBezTo>
                <a:cubicBezTo>
                  <a:pt x="217" y="105"/>
                  <a:pt x="213" y="103"/>
                  <a:pt x="210" y="102"/>
                </a:cubicBezTo>
                <a:cubicBezTo>
                  <a:pt x="207" y="101"/>
                  <a:pt x="204" y="101"/>
                  <a:pt x="201" y="101"/>
                </a:cubicBezTo>
                <a:cubicBezTo>
                  <a:pt x="199" y="101"/>
                  <a:pt x="196" y="102"/>
                  <a:pt x="194" y="103"/>
                </a:cubicBezTo>
                <a:cubicBezTo>
                  <a:pt x="191" y="104"/>
                  <a:pt x="189" y="106"/>
                  <a:pt x="187" y="108"/>
                </a:cubicBezTo>
                <a:cubicBezTo>
                  <a:pt x="183" y="112"/>
                  <a:pt x="180" y="117"/>
                  <a:pt x="180" y="121"/>
                </a:cubicBezTo>
                <a:cubicBezTo>
                  <a:pt x="179" y="126"/>
                  <a:pt x="180" y="130"/>
                  <a:pt x="181" y="135"/>
                </a:cubicBezTo>
                <a:cubicBezTo>
                  <a:pt x="183" y="140"/>
                  <a:pt x="186" y="145"/>
                  <a:pt x="190" y="150"/>
                </a:cubicBezTo>
                <a:cubicBezTo>
                  <a:pt x="194" y="155"/>
                  <a:pt x="199" y="160"/>
                  <a:pt x="204" y="165"/>
                </a:cubicBezTo>
                <a:cubicBezTo>
                  <a:pt x="211" y="172"/>
                  <a:pt x="217" y="178"/>
                  <a:pt x="223" y="182"/>
                </a:cubicBezTo>
                <a:cubicBezTo>
                  <a:pt x="228" y="186"/>
                  <a:pt x="233" y="189"/>
                  <a:pt x="238" y="190"/>
                </a:cubicBezTo>
                <a:cubicBezTo>
                  <a:pt x="243" y="192"/>
                  <a:pt x="247" y="192"/>
                  <a:pt x="251" y="191"/>
                </a:cubicBezTo>
                <a:cubicBezTo>
                  <a:pt x="254" y="190"/>
                  <a:pt x="258" y="188"/>
                  <a:pt x="262" y="184"/>
                </a:cubicBezTo>
                <a:cubicBezTo>
                  <a:pt x="264" y="182"/>
                  <a:pt x="266" y="179"/>
                  <a:pt x="267" y="176"/>
                </a:cubicBezTo>
                <a:cubicBezTo>
                  <a:pt x="269" y="173"/>
                  <a:pt x="269" y="170"/>
                  <a:pt x="269" y="167"/>
                </a:cubicBezTo>
                <a:cubicBezTo>
                  <a:pt x="269" y="164"/>
                  <a:pt x="268" y="161"/>
                  <a:pt x="267" y="158"/>
                </a:cubicBezTo>
                <a:cubicBezTo>
                  <a:pt x="265" y="154"/>
                  <a:pt x="264" y="151"/>
                  <a:pt x="262" y="148"/>
                </a:cubicBezTo>
                <a:cubicBezTo>
                  <a:pt x="259" y="144"/>
                  <a:pt x="257" y="141"/>
                  <a:pt x="254" y="138"/>
                </a:cubicBezTo>
                <a:cubicBezTo>
                  <a:pt x="251" y="134"/>
                  <a:pt x="248" y="131"/>
                  <a:pt x="244" y="127"/>
                </a:cubicBezTo>
                <a:close/>
                <a:moveTo>
                  <a:pt x="349" y="55"/>
                </a:moveTo>
                <a:cubicBezTo>
                  <a:pt x="354" y="60"/>
                  <a:pt x="357" y="65"/>
                  <a:pt x="359" y="71"/>
                </a:cubicBezTo>
                <a:cubicBezTo>
                  <a:pt x="361" y="76"/>
                  <a:pt x="362" y="82"/>
                  <a:pt x="362" y="88"/>
                </a:cubicBezTo>
                <a:cubicBezTo>
                  <a:pt x="362" y="94"/>
                  <a:pt x="360" y="99"/>
                  <a:pt x="357" y="105"/>
                </a:cubicBezTo>
                <a:cubicBezTo>
                  <a:pt x="354" y="110"/>
                  <a:pt x="350" y="116"/>
                  <a:pt x="345" y="121"/>
                </a:cubicBezTo>
                <a:cubicBezTo>
                  <a:pt x="342" y="124"/>
                  <a:pt x="339" y="126"/>
                  <a:pt x="336" y="129"/>
                </a:cubicBezTo>
                <a:cubicBezTo>
                  <a:pt x="333" y="131"/>
                  <a:pt x="330" y="133"/>
                  <a:pt x="328" y="134"/>
                </a:cubicBezTo>
                <a:cubicBezTo>
                  <a:pt x="325" y="135"/>
                  <a:pt x="323" y="136"/>
                  <a:pt x="321" y="137"/>
                </a:cubicBezTo>
                <a:cubicBezTo>
                  <a:pt x="319" y="138"/>
                  <a:pt x="318" y="138"/>
                  <a:pt x="317" y="138"/>
                </a:cubicBezTo>
                <a:cubicBezTo>
                  <a:pt x="317" y="138"/>
                  <a:pt x="316" y="138"/>
                  <a:pt x="316" y="138"/>
                </a:cubicBezTo>
                <a:cubicBezTo>
                  <a:pt x="315" y="138"/>
                  <a:pt x="315" y="138"/>
                  <a:pt x="314" y="137"/>
                </a:cubicBezTo>
                <a:cubicBezTo>
                  <a:pt x="314" y="137"/>
                  <a:pt x="313" y="137"/>
                  <a:pt x="312" y="136"/>
                </a:cubicBezTo>
                <a:cubicBezTo>
                  <a:pt x="312" y="136"/>
                  <a:pt x="311" y="135"/>
                  <a:pt x="310" y="134"/>
                </a:cubicBezTo>
                <a:cubicBezTo>
                  <a:pt x="309" y="133"/>
                  <a:pt x="309" y="132"/>
                  <a:pt x="308" y="132"/>
                </a:cubicBezTo>
                <a:cubicBezTo>
                  <a:pt x="307" y="131"/>
                  <a:pt x="307" y="130"/>
                  <a:pt x="307" y="130"/>
                </a:cubicBezTo>
                <a:cubicBezTo>
                  <a:pt x="307" y="129"/>
                  <a:pt x="307" y="129"/>
                  <a:pt x="307" y="128"/>
                </a:cubicBezTo>
                <a:cubicBezTo>
                  <a:pt x="307" y="128"/>
                  <a:pt x="307" y="127"/>
                  <a:pt x="307" y="127"/>
                </a:cubicBezTo>
                <a:cubicBezTo>
                  <a:pt x="308" y="126"/>
                  <a:pt x="309" y="126"/>
                  <a:pt x="310" y="126"/>
                </a:cubicBezTo>
                <a:cubicBezTo>
                  <a:pt x="312" y="125"/>
                  <a:pt x="314" y="125"/>
                  <a:pt x="316" y="124"/>
                </a:cubicBezTo>
                <a:cubicBezTo>
                  <a:pt x="319" y="123"/>
                  <a:pt x="322" y="121"/>
                  <a:pt x="325" y="119"/>
                </a:cubicBezTo>
                <a:cubicBezTo>
                  <a:pt x="328" y="117"/>
                  <a:pt x="331" y="115"/>
                  <a:pt x="335" y="111"/>
                </a:cubicBezTo>
                <a:cubicBezTo>
                  <a:pt x="338" y="108"/>
                  <a:pt x="340" y="105"/>
                  <a:pt x="342" y="101"/>
                </a:cubicBezTo>
                <a:cubicBezTo>
                  <a:pt x="344" y="98"/>
                  <a:pt x="345" y="94"/>
                  <a:pt x="346" y="91"/>
                </a:cubicBezTo>
                <a:cubicBezTo>
                  <a:pt x="346" y="87"/>
                  <a:pt x="345" y="84"/>
                  <a:pt x="344" y="80"/>
                </a:cubicBezTo>
                <a:cubicBezTo>
                  <a:pt x="343" y="76"/>
                  <a:pt x="340" y="73"/>
                  <a:pt x="337" y="69"/>
                </a:cubicBezTo>
                <a:cubicBezTo>
                  <a:pt x="334" y="66"/>
                  <a:pt x="331" y="64"/>
                  <a:pt x="327" y="63"/>
                </a:cubicBezTo>
                <a:cubicBezTo>
                  <a:pt x="324" y="61"/>
                  <a:pt x="321" y="61"/>
                  <a:pt x="317" y="61"/>
                </a:cubicBezTo>
                <a:cubicBezTo>
                  <a:pt x="314" y="62"/>
                  <a:pt x="310" y="63"/>
                  <a:pt x="307" y="65"/>
                </a:cubicBezTo>
                <a:cubicBezTo>
                  <a:pt x="303" y="68"/>
                  <a:pt x="299" y="71"/>
                  <a:pt x="295" y="75"/>
                </a:cubicBezTo>
                <a:cubicBezTo>
                  <a:pt x="292" y="78"/>
                  <a:pt x="290" y="81"/>
                  <a:pt x="288" y="83"/>
                </a:cubicBezTo>
                <a:cubicBezTo>
                  <a:pt x="286" y="85"/>
                  <a:pt x="284" y="87"/>
                  <a:pt x="282" y="89"/>
                </a:cubicBezTo>
                <a:cubicBezTo>
                  <a:pt x="281" y="91"/>
                  <a:pt x="280" y="91"/>
                  <a:pt x="279" y="91"/>
                </a:cubicBezTo>
                <a:cubicBezTo>
                  <a:pt x="277" y="91"/>
                  <a:pt x="276" y="90"/>
                  <a:pt x="274" y="88"/>
                </a:cubicBezTo>
                <a:lnTo>
                  <a:pt x="236" y="51"/>
                </a:lnTo>
                <a:cubicBezTo>
                  <a:pt x="235" y="49"/>
                  <a:pt x="234" y="47"/>
                  <a:pt x="234" y="46"/>
                </a:cubicBezTo>
                <a:cubicBezTo>
                  <a:pt x="234" y="44"/>
                  <a:pt x="234" y="43"/>
                  <a:pt x="236" y="42"/>
                </a:cubicBezTo>
                <a:lnTo>
                  <a:pt x="277" y="0"/>
                </a:lnTo>
                <a:cubicBezTo>
                  <a:pt x="277" y="0"/>
                  <a:pt x="278" y="0"/>
                  <a:pt x="278" y="0"/>
                </a:cubicBezTo>
                <a:cubicBezTo>
                  <a:pt x="279" y="0"/>
                  <a:pt x="280" y="0"/>
                  <a:pt x="280" y="0"/>
                </a:cubicBezTo>
                <a:cubicBezTo>
                  <a:pt x="281" y="0"/>
                  <a:pt x="282" y="0"/>
                  <a:pt x="282" y="1"/>
                </a:cubicBezTo>
                <a:cubicBezTo>
                  <a:pt x="283" y="1"/>
                  <a:pt x="284" y="2"/>
                  <a:pt x="285" y="3"/>
                </a:cubicBezTo>
                <a:cubicBezTo>
                  <a:pt x="287" y="5"/>
                  <a:pt x="288" y="6"/>
                  <a:pt x="288" y="8"/>
                </a:cubicBezTo>
                <a:cubicBezTo>
                  <a:pt x="289" y="9"/>
                  <a:pt x="289" y="10"/>
                  <a:pt x="288" y="11"/>
                </a:cubicBezTo>
                <a:lnTo>
                  <a:pt x="255" y="44"/>
                </a:lnTo>
                <a:lnTo>
                  <a:pt x="281" y="70"/>
                </a:lnTo>
                <a:cubicBezTo>
                  <a:pt x="282" y="69"/>
                  <a:pt x="284" y="67"/>
                  <a:pt x="285" y="65"/>
                </a:cubicBezTo>
                <a:cubicBezTo>
                  <a:pt x="287" y="63"/>
                  <a:pt x="289" y="61"/>
                  <a:pt x="291" y="59"/>
                </a:cubicBezTo>
                <a:cubicBezTo>
                  <a:pt x="296" y="54"/>
                  <a:pt x="301" y="50"/>
                  <a:pt x="306" y="48"/>
                </a:cubicBezTo>
                <a:cubicBezTo>
                  <a:pt x="311" y="45"/>
                  <a:pt x="316" y="44"/>
                  <a:pt x="321" y="43"/>
                </a:cubicBezTo>
                <a:cubicBezTo>
                  <a:pt x="326" y="43"/>
                  <a:pt x="331" y="44"/>
                  <a:pt x="336" y="46"/>
                </a:cubicBezTo>
                <a:cubicBezTo>
                  <a:pt x="340" y="48"/>
                  <a:pt x="345" y="51"/>
                  <a:pt x="349" y="55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52" name="Freeform 28"/>
          <p:cNvSpPr>
            <a:spLocks noEditPoints="1"/>
          </p:cNvSpPr>
          <p:nvPr/>
        </p:nvSpPr>
        <p:spPr bwMode="auto">
          <a:xfrm>
            <a:off x="4125132" y="5438775"/>
            <a:ext cx="195263" cy="179388"/>
          </a:xfrm>
          <a:custGeom>
            <a:avLst/>
            <a:gdLst/>
            <a:ahLst/>
            <a:cxnLst>
              <a:cxn ang="0">
                <a:pos x="139" y="319"/>
              </a:cxn>
              <a:cxn ang="0">
                <a:pos x="87" y="374"/>
              </a:cxn>
              <a:cxn ang="0">
                <a:pos x="80" y="375"/>
              </a:cxn>
              <a:cxn ang="0">
                <a:pos x="74" y="368"/>
              </a:cxn>
              <a:cxn ang="0">
                <a:pos x="72" y="324"/>
              </a:cxn>
              <a:cxn ang="0">
                <a:pos x="62" y="276"/>
              </a:cxn>
              <a:cxn ang="0">
                <a:pos x="41" y="262"/>
              </a:cxn>
              <a:cxn ang="0">
                <a:pos x="18" y="279"/>
              </a:cxn>
              <a:cxn ang="0">
                <a:pos x="11" y="299"/>
              </a:cxn>
              <a:cxn ang="0">
                <a:pos x="6" y="298"/>
              </a:cxn>
              <a:cxn ang="0">
                <a:pos x="0" y="292"/>
              </a:cxn>
              <a:cxn ang="0">
                <a:pos x="1" y="283"/>
              </a:cxn>
              <a:cxn ang="0">
                <a:pos x="16" y="257"/>
              </a:cxn>
              <a:cxn ang="0">
                <a:pos x="56" y="246"/>
              </a:cxn>
              <a:cxn ang="0">
                <a:pos x="81" y="277"/>
              </a:cxn>
              <a:cxn ang="0">
                <a:pos x="87" y="353"/>
              </a:cxn>
              <a:cxn ang="0">
                <a:pos x="131" y="312"/>
              </a:cxn>
              <a:cxn ang="0">
                <a:pos x="177" y="191"/>
              </a:cxn>
              <a:cxn ang="0">
                <a:pos x="204" y="253"/>
              </a:cxn>
              <a:cxn ang="0">
                <a:pos x="155" y="284"/>
              </a:cxn>
              <a:cxn ang="0">
                <a:pos x="95" y="235"/>
              </a:cxn>
              <a:cxn ang="0">
                <a:pos x="98" y="175"/>
              </a:cxn>
              <a:cxn ang="0">
                <a:pos x="155" y="172"/>
              </a:cxn>
              <a:cxn ang="0">
                <a:pos x="152" y="193"/>
              </a:cxn>
              <a:cxn ang="0">
                <a:pos x="122" y="178"/>
              </a:cxn>
              <a:cxn ang="0">
                <a:pos x="100" y="198"/>
              </a:cxn>
              <a:cxn ang="0">
                <a:pos x="125" y="242"/>
              </a:cxn>
              <a:cxn ang="0">
                <a:pos x="171" y="268"/>
              </a:cxn>
              <a:cxn ang="0">
                <a:pos x="189" y="244"/>
              </a:cxn>
              <a:cxn ang="0">
                <a:pos x="174" y="215"/>
              </a:cxn>
              <a:cxn ang="0">
                <a:pos x="274" y="133"/>
              </a:cxn>
              <a:cxn ang="0">
                <a:pos x="271" y="193"/>
              </a:cxn>
              <a:cxn ang="0">
                <a:pos x="214" y="195"/>
              </a:cxn>
              <a:cxn ang="0">
                <a:pos x="165" y="135"/>
              </a:cxn>
              <a:cxn ang="0">
                <a:pos x="195" y="84"/>
              </a:cxn>
              <a:cxn ang="0">
                <a:pos x="256" y="112"/>
              </a:cxn>
              <a:cxn ang="0">
                <a:pos x="220" y="105"/>
              </a:cxn>
              <a:cxn ang="0">
                <a:pos x="193" y="101"/>
              </a:cxn>
              <a:cxn ang="0">
                <a:pos x="181" y="133"/>
              </a:cxn>
              <a:cxn ang="0">
                <a:pos x="223" y="180"/>
              </a:cxn>
              <a:cxn ang="0">
                <a:pos x="261" y="182"/>
              </a:cxn>
              <a:cxn ang="0">
                <a:pos x="266" y="156"/>
              </a:cxn>
              <a:cxn ang="0">
                <a:pos x="244" y="125"/>
              </a:cxn>
              <a:cxn ang="0">
                <a:pos x="358" y="60"/>
              </a:cxn>
              <a:cxn ang="0">
                <a:pos x="368" y="91"/>
              </a:cxn>
              <a:cxn ang="0">
                <a:pos x="363" y="98"/>
              </a:cxn>
              <a:cxn ang="0">
                <a:pos x="356" y="103"/>
              </a:cxn>
              <a:cxn ang="0">
                <a:pos x="298" y="121"/>
              </a:cxn>
              <a:cxn ang="0">
                <a:pos x="292" y="121"/>
              </a:cxn>
              <a:cxn ang="0">
                <a:pos x="285" y="114"/>
              </a:cxn>
              <a:cxn ang="0">
                <a:pos x="259" y="19"/>
              </a:cxn>
              <a:cxn ang="0">
                <a:pos x="263" y="12"/>
              </a:cxn>
              <a:cxn ang="0">
                <a:pos x="274" y="1"/>
              </a:cxn>
              <a:cxn ang="0">
                <a:pos x="338" y="60"/>
              </a:cxn>
              <a:cxn ang="0">
                <a:pos x="356" y="52"/>
              </a:cxn>
              <a:cxn ang="0">
                <a:pos x="295" y="103"/>
              </a:cxn>
            </a:cxnLst>
            <a:rect l="0" t="0" r="r" b="b"/>
            <a:pathLst>
              <a:path w="368" h="376">
                <a:moveTo>
                  <a:pt x="136" y="315"/>
                </a:moveTo>
                <a:cubicBezTo>
                  <a:pt x="137" y="316"/>
                  <a:pt x="137" y="316"/>
                  <a:pt x="138" y="317"/>
                </a:cubicBezTo>
                <a:cubicBezTo>
                  <a:pt x="138" y="318"/>
                  <a:pt x="139" y="319"/>
                  <a:pt x="139" y="319"/>
                </a:cubicBezTo>
                <a:cubicBezTo>
                  <a:pt x="139" y="320"/>
                  <a:pt x="139" y="321"/>
                  <a:pt x="139" y="321"/>
                </a:cubicBezTo>
                <a:cubicBezTo>
                  <a:pt x="139" y="322"/>
                  <a:pt x="139" y="322"/>
                  <a:pt x="138" y="323"/>
                </a:cubicBezTo>
                <a:lnTo>
                  <a:pt x="87" y="374"/>
                </a:lnTo>
                <a:cubicBezTo>
                  <a:pt x="86" y="375"/>
                  <a:pt x="86" y="375"/>
                  <a:pt x="85" y="376"/>
                </a:cubicBezTo>
                <a:cubicBezTo>
                  <a:pt x="84" y="376"/>
                  <a:pt x="84" y="376"/>
                  <a:pt x="83" y="376"/>
                </a:cubicBezTo>
                <a:cubicBezTo>
                  <a:pt x="82" y="376"/>
                  <a:pt x="81" y="376"/>
                  <a:pt x="80" y="375"/>
                </a:cubicBezTo>
                <a:cubicBezTo>
                  <a:pt x="79" y="375"/>
                  <a:pt x="78" y="374"/>
                  <a:pt x="77" y="373"/>
                </a:cubicBezTo>
                <a:cubicBezTo>
                  <a:pt x="76" y="372"/>
                  <a:pt x="76" y="371"/>
                  <a:pt x="75" y="370"/>
                </a:cubicBezTo>
                <a:cubicBezTo>
                  <a:pt x="74" y="369"/>
                  <a:pt x="74" y="369"/>
                  <a:pt x="74" y="368"/>
                </a:cubicBezTo>
                <a:cubicBezTo>
                  <a:pt x="73" y="367"/>
                  <a:pt x="73" y="366"/>
                  <a:pt x="73" y="365"/>
                </a:cubicBezTo>
                <a:cubicBezTo>
                  <a:pt x="73" y="364"/>
                  <a:pt x="73" y="363"/>
                  <a:pt x="73" y="362"/>
                </a:cubicBezTo>
                <a:lnTo>
                  <a:pt x="72" y="324"/>
                </a:lnTo>
                <a:cubicBezTo>
                  <a:pt x="72" y="316"/>
                  <a:pt x="71" y="308"/>
                  <a:pt x="71" y="302"/>
                </a:cubicBezTo>
                <a:cubicBezTo>
                  <a:pt x="70" y="296"/>
                  <a:pt x="68" y="291"/>
                  <a:pt x="67" y="287"/>
                </a:cubicBezTo>
                <a:cubicBezTo>
                  <a:pt x="65" y="282"/>
                  <a:pt x="64" y="279"/>
                  <a:pt x="62" y="276"/>
                </a:cubicBezTo>
                <a:cubicBezTo>
                  <a:pt x="60" y="273"/>
                  <a:pt x="58" y="271"/>
                  <a:pt x="56" y="269"/>
                </a:cubicBezTo>
                <a:cubicBezTo>
                  <a:pt x="54" y="267"/>
                  <a:pt x="52" y="265"/>
                  <a:pt x="49" y="264"/>
                </a:cubicBezTo>
                <a:cubicBezTo>
                  <a:pt x="47" y="263"/>
                  <a:pt x="44" y="262"/>
                  <a:pt x="41" y="262"/>
                </a:cubicBezTo>
                <a:cubicBezTo>
                  <a:pt x="39" y="262"/>
                  <a:pt x="36" y="263"/>
                  <a:pt x="33" y="264"/>
                </a:cubicBezTo>
                <a:cubicBezTo>
                  <a:pt x="30" y="265"/>
                  <a:pt x="28" y="267"/>
                  <a:pt x="25" y="269"/>
                </a:cubicBezTo>
                <a:cubicBezTo>
                  <a:pt x="22" y="272"/>
                  <a:pt x="20" y="276"/>
                  <a:pt x="18" y="279"/>
                </a:cubicBezTo>
                <a:cubicBezTo>
                  <a:pt x="16" y="282"/>
                  <a:pt x="15" y="285"/>
                  <a:pt x="14" y="288"/>
                </a:cubicBezTo>
                <a:cubicBezTo>
                  <a:pt x="14" y="290"/>
                  <a:pt x="13" y="293"/>
                  <a:pt x="13" y="295"/>
                </a:cubicBezTo>
                <a:cubicBezTo>
                  <a:pt x="12" y="297"/>
                  <a:pt x="12" y="298"/>
                  <a:pt x="11" y="299"/>
                </a:cubicBezTo>
                <a:cubicBezTo>
                  <a:pt x="11" y="299"/>
                  <a:pt x="10" y="299"/>
                  <a:pt x="10" y="299"/>
                </a:cubicBezTo>
                <a:cubicBezTo>
                  <a:pt x="9" y="299"/>
                  <a:pt x="9" y="299"/>
                  <a:pt x="8" y="299"/>
                </a:cubicBezTo>
                <a:cubicBezTo>
                  <a:pt x="8" y="299"/>
                  <a:pt x="7" y="298"/>
                  <a:pt x="6" y="298"/>
                </a:cubicBezTo>
                <a:cubicBezTo>
                  <a:pt x="5" y="297"/>
                  <a:pt x="4" y="296"/>
                  <a:pt x="3" y="295"/>
                </a:cubicBezTo>
                <a:cubicBezTo>
                  <a:pt x="3" y="295"/>
                  <a:pt x="2" y="294"/>
                  <a:pt x="2" y="293"/>
                </a:cubicBezTo>
                <a:cubicBezTo>
                  <a:pt x="1" y="293"/>
                  <a:pt x="1" y="292"/>
                  <a:pt x="0" y="292"/>
                </a:cubicBezTo>
                <a:cubicBezTo>
                  <a:pt x="0" y="291"/>
                  <a:pt x="0" y="291"/>
                  <a:pt x="0" y="290"/>
                </a:cubicBezTo>
                <a:cubicBezTo>
                  <a:pt x="0" y="290"/>
                  <a:pt x="0" y="289"/>
                  <a:pt x="0" y="288"/>
                </a:cubicBezTo>
                <a:cubicBezTo>
                  <a:pt x="0" y="287"/>
                  <a:pt x="0" y="285"/>
                  <a:pt x="1" y="283"/>
                </a:cubicBezTo>
                <a:cubicBezTo>
                  <a:pt x="1" y="281"/>
                  <a:pt x="2" y="278"/>
                  <a:pt x="3" y="275"/>
                </a:cubicBezTo>
                <a:cubicBezTo>
                  <a:pt x="5" y="272"/>
                  <a:pt x="6" y="269"/>
                  <a:pt x="8" y="266"/>
                </a:cubicBezTo>
                <a:cubicBezTo>
                  <a:pt x="10" y="263"/>
                  <a:pt x="13" y="260"/>
                  <a:pt x="16" y="257"/>
                </a:cubicBezTo>
                <a:cubicBezTo>
                  <a:pt x="20" y="252"/>
                  <a:pt x="25" y="249"/>
                  <a:pt x="29" y="247"/>
                </a:cubicBezTo>
                <a:cubicBezTo>
                  <a:pt x="34" y="245"/>
                  <a:pt x="39" y="244"/>
                  <a:pt x="43" y="244"/>
                </a:cubicBezTo>
                <a:cubicBezTo>
                  <a:pt x="47" y="244"/>
                  <a:pt x="52" y="245"/>
                  <a:pt x="56" y="246"/>
                </a:cubicBezTo>
                <a:cubicBezTo>
                  <a:pt x="60" y="248"/>
                  <a:pt x="63" y="251"/>
                  <a:pt x="67" y="254"/>
                </a:cubicBezTo>
                <a:cubicBezTo>
                  <a:pt x="70" y="257"/>
                  <a:pt x="72" y="260"/>
                  <a:pt x="75" y="264"/>
                </a:cubicBezTo>
                <a:cubicBezTo>
                  <a:pt x="77" y="267"/>
                  <a:pt x="79" y="272"/>
                  <a:pt x="81" y="277"/>
                </a:cubicBezTo>
                <a:cubicBezTo>
                  <a:pt x="83" y="282"/>
                  <a:pt x="84" y="288"/>
                  <a:pt x="85" y="296"/>
                </a:cubicBezTo>
                <a:cubicBezTo>
                  <a:pt x="86" y="303"/>
                  <a:pt x="86" y="312"/>
                  <a:pt x="87" y="323"/>
                </a:cubicBezTo>
                <a:lnTo>
                  <a:pt x="87" y="353"/>
                </a:lnTo>
                <a:lnTo>
                  <a:pt x="128" y="312"/>
                </a:lnTo>
                <a:cubicBezTo>
                  <a:pt x="128" y="312"/>
                  <a:pt x="129" y="312"/>
                  <a:pt x="129" y="312"/>
                </a:cubicBezTo>
                <a:cubicBezTo>
                  <a:pt x="130" y="311"/>
                  <a:pt x="130" y="311"/>
                  <a:pt x="131" y="312"/>
                </a:cubicBezTo>
                <a:cubicBezTo>
                  <a:pt x="132" y="312"/>
                  <a:pt x="132" y="312"/>
                  <a:pt x="133" y="313"/>
                </a:cubicBezTo>
                <a:cubicBezTo>
                  <a:pt x="134" y="313"/>
                  <a:pt x="135" y="314"/>
                  <a:pt x="136" y="315"/>
                </a:cubicBezTo>
                <a:close/>
                <a:moveTo>
                  <a:pt x="177" y="191"/>
                </a:moveTo>
                <a:cubicBezTo>
                  <a:pt x="184" y="198"/>
                  <a:pt x="190" y="205"/>
                  <a:pt x="194" y="212"/>
                </a:cubicBezTo>
                <a:cubicBezTo>
                  <a:pt x="199" y="219"/>
                  <a:pt x="202" y="226"/>
                  <a:pt x="204" y="233"/>
                </a:cubicBezTo>
                <a:cubicBezTo>
                  <a:pt x="206" y="240"/>
                  <a:pt x="206" y="247"/>
                  <a:pt x="204" y="253"/>
                </a:cubicBezTo>
                <a:cubicBezTo>
                  <a:pt x="202" y="260"/>
                  <a:pt x="198" y="266"/>
                  <a:pt x="192" y="272"/>
                </a:cubicBezTo>
                <a:cubicBezTo>
                  <a:pt x="186" y="278"/>
                  <a:pt x="180" y="282"/>
                  <a:pt x="174" y="284"/>
                </a:cubicBezTo>
                <a:cubicBezTo>
                  <a:pt x="168" y="286"/>
                  <a:pt x="161" y="286"/>
                  <a:pt x="155" y="284"/>
                </a:cubicBezTo>
                <a:cubicBezTo>
                  <a:pt x="148" y="283"/>
                  <a:pt x="142" y="280"/>
                  <a:pt x="135" y="275"/>
                </a:cubicBezTo>
                <a:cubicBezTo>
                  <a:pt x="128" y="270"/>
                  <a:pt x="120" y="264"/>
                  <a:pt x="113" y="256"/>
                </a:cubicBezTo>
                <a:cubicBezTo>
                  <a:pt x="106" y="249"/>
                  <a:pt x="100" y="242"/>
                  <a:pt x="95" y="235"/>
                </a:cubicBezTo>
                <a:cubicBezTo>
                  <a:pt x="90" y="228"/>
                  <a:pt x="87" y="221"/>
                  <a:pt x="85" y="214"/>
                </a:cubicBezTo>
                <a:cubicBezTo>
                  <a:pt x="84" y="207"/>
                  <a:pt x="84" y="200"/>
                  <a:pt x="86" y="194"/>
                </a:cubicBezTo>
                <a:cubicBezTo>
                  <a:pt x="88" y="187"/>
                  <a:pt x="92" y="181"/>
                  <a:pt x="98" y="175"/>
                </a:cubicBezTo>
                <a:cubicBezTo>
                  <a:pt x="104" y="169"/>
                  <a:pt x="110" y="165"/>
                  <a:pt x="116" y="163"/>
                </a:cubicBezTo>
                <a:cubicBezTo>
                  <a:pt x="122" y="161"/>
                  <a:pt x="128" y="161"/>
                  <a:pt x="135" y="163"/>
                </a:cubicBezTo>
                <a:cubicBezTo>
                  <a:pt x="141" y="164"/>
                  <a:pt x="148" y="167"/>
                  <a:pt x="155" y="172"/>
                </a:cubicBezTo>
                <a:cubicBezTo>
                  <a:pt x="162" y="177"/>
                  <a:pt x="169" y="183"/>
                  <a:pt x="177" y="191"/>
                </a:cubicBezTo>
                <a:close/>
                <a:moveTo>
                  <a:pt x="165" y="205"/>
                </a:moveTo>
                <a:cubicBezTo>
                  <a:pt x="160" y="200"/>
                  <a:pt x="156" y="196"/>
                  <a:pt x="152" y="193"/>
                </a:cubicBezTo>
                <a:cubicBezTo>
                  <a:pt x="148" y="189"/>
                  <a:pt x="144" y="187"/>
                  <a:pt x="141" y="184"/>
                </a:cubicBezTo>
                <a:cubicBezTo>
                  <a:pt x="137" y="182"/>
                  <a:pt x="134" y="181"/>
                  <a:pt x="131" y="180"/>
                </a:cubicBezTo>
                <a:cubicBezTo>
                  <a:pt x="128" y="179"/>
                  <a:pt x="125" y="178"/>
                  <a:pt x="122" y="178"/>
                </a:cubicBezTo>
                <a:cubicBezTo>
                  <a:pt x="119" y="178"/>
                  <a:pt x="117" y="179"/>
                  <a:pt x="114" y="180"/>
                </a:cubicBezTo>
                <a:cubicBezTo>
                  <a:pt x="112" y="182"/>
                  <a:pt x="109" y="183"/>
                  <a:pt x="107" y="186"/>
                </a:cubicBezTo>
                <a:cubicBezTo>
                  <a:pt x="103" y="190"/>
                  <a:pt x="101" y="194"/>
                  <a:pt x="100" y="198"/>
                </a:cubicBezTo>
                <a:cubicBezTo>
                  <a:pt x="99" y="203"/>
                  <a:pt x="100" y="207"/>
                  <a:pt x="102" y="212"/>
                </a:cubicBezTo>
                <a:cubicBezTo>
                  <a:pt x="104" y="217"/>
                  <a:pt x="107" y="222"/>
                  <a:pt x="111" y="227"/>
                </a:cubicBezTo>
                <a:cubicBezTo>
                  <a:pt x="115" y="232"/>
                  <a:pt x="119" y="237"/>
                  <a:pt x="125" y="242"/>
                </a:cubicBezTo>
                <a:cubicBezTo>
                  <a:pt x="131" y="249"/>
                  <a:pt x="138" y="255"/>
                  <a:pt x="143" y="259"/>
                </a:cubicBezTo>
                <a:cubicBezTo>
                  <a:pt x="149" y="263"/>
                  <a:pt x="154" y="266"/>
                  <a:pt x="159" y="267"/>
                </a:cubicBezTo>
                <a:cubicBezTo>
                  <a:pt x="163" y="269"/>
                  <a:pt x="167" y="269"/>
                  <a:pt x="171" y="268"/>
                </a:cubicBezTo>
                <a:cubicBezTo>
                  <a:pt x="175" y="267"/>
                  <a:pt x="179" y="265"/>
                  <a:pt x="182" y="261"/>
                </a:cubicBezTo>
                <a:cubicBezTo>
                  <a:pt x="185" y="259"/>
                  <a:pt x="187" y="256"/>
                  <a:pt x="188" y="253"/>
                </a:cubicBezTo>
                <a:cubicBezTo>
                  <a:pt x="189" y="250"/>
                  <a:pt x="190" y="247"/>
                  <a:pt x="189" y="244"/>
                </a:cubicBezTo>
                <a:cubicBezTo>
                  <a:pt x="189" y="241"/>
                  <a:pt x="189" y="238"/>
                  <a:pt x="187" y="235"/>
                </a:cubicBezTo>
                <a:cubicBezTo>
                  <a:pt x="186" y="232"/>
                  <a:pt x="184" y="228"/>
                  <a:pt x="182" y="225"/>
                </a:cubicBezTo>
                <a:cubicBezTo>
                  <a:pt x="180" y="222"/>
                  <a:pt x="177" y="218"/>
                  <a:pt x="174" y="215"/>
                </a:cubicBezTo>
                <a:cubicBezTo>
                  <a:pt x="171" y="212"/>
                  <a:pt x="168" y="208"/>
                  <a:pt x="165" y="205"/>
                </a:cubicBezTo>
                <a:close/>
                <a:moveTo>
                  <a:pt x="256" y="112"/>
                </a:moveTo>
                <a:cubicBezTo>
                  <a:pt x="263" y="119"/>
                  <a:pt x="269" y="126"/>
                  <a:pt x="274" y="133"/>
                </a:cubicBezTo>
                <a:cubicBezTo>
                  <a:pt x="278" y="140"/>
                  <a:pt x="282" y="147"/>
                  <a:pt x="283" y="154"/>
                </a:cubicBezTo>
                <a:cubicBezTo>
                  <a:pt x="285" y="161"/>
                  <a:pt x="285" y="167"/>
                  <a:pt x="283" y="174"/>
                </a:cubicBezTo>
                <a:cubicBezTo>
                  <a:pt x="281" y="181"/>
                  <a:pt x="277" y="187"/>
                  <a:pt x="271" y="193"/>
                </a:cubicBezTo>
                <a:cubicBezTo>
                  <a:pt x="265" y="199"/>
                  <a:pt x="259" y="203"/>
                  <a:pt x="253" y="205"/>
                </a:cubicBezTo>
                <a:cubicBezTo>
                  <a:pt x="247" y="207"/>
                  <a:pt x="240" y="207"/>
                  <a:pt x="234" y="205"/>
                </a:cubicBezTo>
                <a:cubicBezTo>
                  <a:pt x="228" y="204"/>
                  <a:pt x="221" y="200"/>
                  <a:pt x="214" y="195"/>
                </a:cubicBezTo>
                <a:cubicBezTo>
                  <a:pt x="207" y="191"/>
                  <a:pt x="200" y="184"/>
                  <a:pt x="192" y="177"/>
                </a:cubicBezTo>
                <a:cubicBezTo>
                  <a:pt x="185" y="170"/>
                  <a:pt x="179" y="162"/>
                  <a:pt x="174" y="155"/>
                </a:cubicBezTo>
                <a:cubicBezTo>
                  <a:pt x="169" y="148"/>
                  <a:pt x="166" y="141"/>
                  <a:pt x="165" y="135"/>
                </a:cubicBezTo>
                <a:cubicBezTo>
                  <a:pt x="163" y="128"/>
                  <a:pt x="163" y="121"/>
                  <a:pt x="165" y="115"/>
                </a:cubicBezTo>
                <a:cubicBezTo>
                  <a:pt x="167" y="108"/>
                  <a:pt x="171" y="102"/>
                  <a:pt x="177" y="96"/>
                </a:cubicBezTo>
                <a:cubicBezTo>
                  <a:pt x="183" y="90"/>
                  <a:pt x="189" y="86"/>
                  <a:pt x="195" y="84"/>
                </a:cubicBezTo>
                <a:cubicBezTo>
                  <a:pt x="201" y="82"/>
                  <a:pt x="207" y="82"/>
                  <a:pt x="214" y="83"/>
                </a:cubicBezTo>
                <a:cubicBezTo>
                  <a:pt x="220" y="85"/>
                  <a:pt x="227" y="88"/>
                  <a:pt x="234" y="93"/>
                </a:cubicBezTo>
                <a:cubicBezTo>
                  <a:pt x="241" y="98"/>
                  <a:pt x="248" y="104"/>
                  <a:pt x="256" y="112"/>
                </a:cubicBezTo>
                <a:close/>
                <a:moveTo>
                  <a:pt x="244" y="125"/>
                </a:moveTo>
                <a:cubicBezTo>
                  <a:pt x="239" y="121"/>
                  <a:pt x="235" y="117"/>
                  <a:pt x="231" y="113"/>
                </a:cubicBezTo>
                <a:cubicBezTo>
                  <a:pt x="227" y="110"/>
                  <a:pt x="223" y="107"/>
                  <a:pt x="220" y="105"/>
                </a:cubicBezTo>
                <a:cubicBezTo>
                  <a:pt x="216" y="103"/>
                  <a:pt x="213" y="101"/>
                  <a:pt x="210" y="100"/>
                </a:cubicBezTo>
                <a:cubicBezTo>
                  <a:pt x="207" y="99"/>
                  <a:pt x="204" y="99"/>
                  <a:pt x="201" y="99"/>
                </a:cubicBezTo>
                <a:cubicBezTo>
                  <a:pt x="199" y="99"/>
                  <a:pt x="196" y="100"/>
                  <a:pt x="193" y="101"/>
                </a:cubicBezTo>
                <a:cubicBezTo>
                  <a:pt x="191" y="102"/>
                  <a:pt x="189" y="104"/>
                  <a:pt x="186" y="106"/>
                </a:cubicBezTo>
                <a:cubicBezTo>
                  <a:pt x="182" y="110"/>
                  <a:pt x="180" y="115"/>
                  <a:pt x="179" y="119"/>
                </a:cubicBezTo>
                <a:cubicBezTo>
                  <a:pt x="179" y="124"/>
                  <a:pt x="179" y="128"/>
                  <a:pt x="181" y="133"/>
                </a:cubicBezTo>
                <a:cubicBezTo>
                  <a:pt x="183" y="138"/>
                  <a:pt x="186" y="143"/>
                  <a:pt x="190" y="148"/>
                </a:cubicBezTo>
                <a:cubicBezTo>
                  <a:pt x="194" y="153"/>
                  <a:pt x="199" y="158"/>
                  <a:pt x="204" y="163"/>
                </a:cubicBezTo>
                <a:cubicBezTo>
                  <a:pt x="211" y="170"/>
                  <a:pt x="217" y="176"/>
                  <a:pt x="223" y="180"/>
                </a:cubicBezTo>
                <a:cubicBezTo>
                  <a:pt x="228" y="184"/>
                  <a:pt x="233" y="187"/>
                  <a:pt x="238" y="188"/>
                </a:cubicBezTo>
                <a:cubicBezTo>
                  <a:pt x="242" y="190"/>
                  <a:pt x="247" y="190"/>
                  <a:pt x="250" y="189"/>
                </a:cubicBezTo>
                <a:cubicBezTo>
                  <a:pt x="254" y="188"/>
                  <a:pt x="258" y="186"/>
                  <a:pt x="261" y="182"/>
                </a:cubicBezTo>
                <a:cubicBezTo>
                  <a:pt x="264" y="180"/>
                  <a:pt x="266" y="177"/>
                  <a:pt x="267" y="174"/>
                </a:cubicBezTo>
                <a:cubicBezTo>
                  <a:pt x="268" y="171"/>
                  <a:pt x="269" y="168"/>
                  <a:pt x="269" y="165"/>
                </a:cubicBezTo>
                <a:cubicBezTo>
                  <a:pt x="269" y="162"/>
                  <a:pt x="268" y="159"/>
                  <a:pt x="266" y="156"/>
                </a:cubicBezTo>
                <a:cubicBezTo>
                  <a:pt x="265" y="152"/>
                  <a:pt x="263" y="149"/>
                  <a:pt x="261" y="146"/>
                </a:cubicBezTo>
                <a:cubicBezTo>
                  <a:pt x="259" y="142"/>
                  <a:pt x="257" y="139"/>
                  <a:pt x="254" y="136"/>
                </a:cubicBezTo>
                <a:cubicBezTo>
                  <a:pt x="251" y="132"/>
                  <a:pt x="247" y="129"/>
                  <a:pt x="244" y="125"/>
                </a:cubicBezTo>
                <a:close/>
                <a:moveTo>
                  <a:pt x="356" y="52"/>
                </a:moveTo>
                <a:cubicBezTo>
                  <a:pt x="358" y="54"/>
                  <a:pt x="359" y="55"/>
                  <a:pt x="359" y="57"/>
                </a:cubicBezTo>
                <a:cubicBezTo>
                  <a:pt x="360" y="58"/>
                  <a:pt x="359" y="59"/>
                  <a:pt x="358" y="60"/>
                </a:cubicBezTo>
                <a:lnTo>
                  <a:pt x="348" y="70"/>
                </a:lnTo>
                <a:lnTo>
                  <a:pt x="368" y="90"/>
                </a:lnTo>
                <a:cubicBezTo>
                  <a:pt x="368" y="90"/>
                  <a:pt x="368" y="91"/>
                  <a:pt x="368" y="91"/>
                </a:cubicBezTo>
                <a:cubicBezTo>
                  <a:pt x="368" y="92"/>
                  <a:pt x="368" y="92"/>
                  <a:pt x="368" y="93"/>
                </a:cubicBezTo>
                <a:cubicBezTo>
                  <a:pt x="368" y="94"/>
                  <a:pt x="367" y="94"/>
                  <a:pt x="366" y="95"/>
                </a:cubicBezTo>
                <a:cubicBezTo>
                  <a:pt x="366" y="96"/>
                  <a:pt x="365" y="97"/>
                  <a:pt x="363" y="98"/>
                </a:cubicBezTo>
                <a:cubicBezTo>
                  <a:pt x="362" y="100"/>
                  <a:pt x="361" y="101"/>
                  <a:pt x="360" y="101"/>
                </a:cubicBezTo>
                <a:cubicBezTo>
                  <a:pt x="359" y="102"/>
                  <a:pt x="359" y="102"/>
                  <a:pt x="358" y="103"/>
                </a:cubicBezTo>
                <a:cubicBezTo>
                  <a:pt x="357" y="103"/>
                  <a:pt x="357" y="103"/>
                  <a:pt x="356" y="103"/>
                </a:cubicBezTo>
                <a:cubicBezTo>
                  <a:pt x="356" y="103"/>
                  <a:pt x="356" y="103"/>
                  <a:pt x="355" y="102"/>
                </a:cubicBezTo>
                <a:lnTo>
                  <a:pt x="336" y="83"/>
                </a:lnTo>
                <a:lnTo>
                  <a:pt x="298" y="121"/>
                </a:lnTo>
                <a:cubicBezTo>
                  <a:pt x="297" y="121"/>
                  <a:pt x="297" y="122"/>
                  <a:pt x="296" y="122"/>
                </a:cubicBezTo>
                <a:cubicBezTo>
                  <a:pt x="295" y="122"/>
                  <a:pt x="295" y="122"/>
                  <a:pt x="294" y="122"/>
                </a:cubicBezTo>
                <a:cubicBezTo>
                  <a:pt x="293" y="122"/>
                  <a:pt x="293" y="122"/>
                  <a:pt x="292" y="121"/>
                </a:cubicBezTo>
                <a:cubicBezTo>
                  <a:pt x="291" y="121"/>
                  <a:pt x="290" y="120"/>
                  <a:pt x="289" y="119"/>
                </a:cubicBezTo>
                <a:cubicBezTo>
                  <a:pt x="288" y="118"/>
                  <a:pt x="287" y="117"/>
                  <a:pt x="287" y="116"/>
                </a:cubicBezTo>
                <a:cubicBezTo>
                  <a:pt x="286" y="115"/>
                  <a:pt x="285" y="115"/>
                  <a:pt x="285" y="114"/>
                </a:cubicBezTo>
                <a:cubicBezTo>
                  <a:pt x="284" y="113"/>
                  <a:pt x="284" y="112"/>
                  <a:pt x="284" y="112"/>
                </a:cubicBezTo>
                <a:cubicBezTo>
                  <a:pt x="283" y="111"/>
                  <a:pt x="283" y="110"/>
                  <a:pt x="283" y="109"/>
                </a:cubicBezTo>
                <a:lnTo>
                  <a:pt x="259" y="19"/>
                </a:lnTo>
                <a:cubicBezTo>
                  <a:pt x="259" y="19"/>
                  <a:pt x="259" y="18"/>
                  <a:pt x="259" y="17"/>
                </a:cubicBezTo>
                <a:cubicBezTo>
                  <a:pt x="260" y="17"/>
                  <a:pt x="260" y="16"/>
                  <a:pt x="261" y="15"/>
                </a:cubicBezTo>
                <a:cubicBezTo>
                  <a:pt x="261" y="14"/>
                  <a:pt x="262" y="13"/>
                  <a:pt x="263" y="12"/>
                </a:cubicBezTo>
                <a:cubicBezTo>
                  <a:pt x="264" y="11"/>
                  <a:pt x="265" y="9"/>
                  <a:pt x="267" y="8"/>
                </a:cubicBezTo>
                <a:cubicBezTo>
                  <a:pt x="268" y="6"/>
                  <a:pt x="270" y="5"/>
                  <a:pt x="271" y="4"/>
                </a:cubicBezTo>
                <a:cubicBezTo>
                  <a:pt x="272" y="3"/>
                  <a:pt x="273" y="2"/>
                  <a:pt x="274" y="1"/>
                </a:cubicBezTo>
                <a:cubicBezTo>
                  <a:pt x="275" y="1"/>
                  <a:pt x="276" y="0"/>
                  <a:pt x="277" y="0"/>
                </a:cubicBezTo>
                <a:cubicBezTo>
                  <a:pt x="277" y="0"/>
                  <a:pt x="278" y="1"/>
                  <a:pt x="278" y="1"/>
                </a:cubicBezTo>
                <a:lnTo>
                  <a:pt x="338" y="60"/>
                </a:lnTo>
                <a:lnTo>
                  <a:pt x="348" y="50"/>
                </a:lnTo>
                <a:cubicBezTo>
                  <a:pt x="349" y="49"/>
                  <a:pt x="350" y="49"/>
                  <a:pt x="352" y="49"/>
                </a:cubicBezTo>
                <a:cubicBezTo>
                  <a:pt x="353" y="49"/>
                  <a:pt x="354" y="50"/>
                  <a:pt x="356" y="52"/>
                </a:cubicBezTo>
                <a:close/>
                <a:moveTo>
                  <a:pt x="274" y="22"/>
                </a:moveTo>
                <a:lnTo>
                  <a:pt x="274" y="22"/>
                </a:lnTo>
                <a:lnTo>
                  <a:pt x="295" y="103"/>
                </a:lnTo>
                <a:lnTo>
                  <a:pt x="325" y="73"/>
                </a:lnTo>
                <a:lnTo>
                  <a:pt x="274" y="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53" name="Freeform 29"/>
          <p:cNvSpPr>
            <a:spLocks noEditPoints="1"/>
          </p:cNvSpPr>
          <p:nvPr/>
        </p:nvSpPr>
        <p:spPr bwMode="auto">
          <a:xfrm>
            <a:off x="3921932" y="5441950"/>
            <a:ext cx="192088" cy="176213"/>
          </a:xfrm>
          <a:custGeom>
            <a:avLst/>
            <a:gdLst/>
            <a:ahLst/>
            <a:cxnLst>
              <a:cxn ang="0">
                <a:pos x="140" y="315"/>
              </a:cxn>
              <a:cxn ang="0">
                <a:pos x="84" y="370"/>
              </a:cxn>
              <a:cxn ang="0">
                <a:pos x="74" y="362"/>
              </a:cxn>
              <a:cxn ang="0">
                <a:pos x="71" y="296"/>
              </a:cxn>
              <a:cxn ang="0">
                <a:pos x="50" y="258"/>
              </a:cxn>
              <a:cxn ang="0">
                <a:pos x="19" y="273"/>
              </a:cxn>
              <a:cxn ang="0">
                <a:pos x="11" y="293"/>
              </a:cxn>
              <a:cxn ang="0">
                <a:pos x="2" y="287"/>
              </a:cxn>
              <a:cxn ang="0">
                <a:pos x="1" y="277"/>
              </a:cxn>
              <a:cxn ang="0">
                <a:pos x="30" y="241"/>
              </a:cxn>
              <a:cxn ang="0">
                <a:pos x="75" y="258"/>
              </a:cxn>
              <a:cxn ang="0">
                <a:pos x="88" y="347"/>
              </a:cxn>
              <a:cxn ang="0">
                <a:pos x="134" y="307"/>
              </a:cxn>
              <a:cxn ang="0">
                <a:pos x="205" y="227"/>
              </a:cxn>
              <a:cxn ang="0">
                <a:pos x="156" y="278"/>
              </a:cxn>
              <a:cxn ang="0">
                <a:pos x="86" y="208"/>
              </a:cxn>
              <a:cxn ang="0">
                <a:pos x="135" y="157"/>
              </a:cxn>
              <a:cxn ang="0">
                <a:pos x="153" y="187"/>
              </a:cxn>
              <a:cxn ang="0">
                <a:pos x="115" y="174"/>
              </a:cxn>
              <a:cxn ang="0">
                <a:pos x="112" y="221"/>
              </a:cxn>
              <a:cxn ang="0">
                <a:pos x="172" y="262"/>
              </a:cxn>
              <a:cxn ang="0">
                <a:pos x="188" y="229"/>
              </a:cxn>
              <a:cxn ang="0">
                <a:pos x="257" y="106"/>
              </a:cxn>
              <a:cxn ang="0">
                <a:pos x="271" y="187"/>
              </a:cxn>
              <a:cxn ang="0">
                <a:pos x="193" y="171"/>
              </a:cxn>
              <a:cxn ang="0">
                <a:pos x="178" y="90"/>
              </a:cxn>
              <a:cxn ang="0">
                <a:pos x="257" y="106"/>
              </a:cxn>
              <a:cxn ang="0">
                <a:pos x="211" y="94"/>
              </a:cxn>
              <a:cxn ang="0">
                <a:pos x="180" y="113"/>
              </a:cxn>
              <a:cxn ang="0">
                <a:pos x="223" y="174"/>
              </a:cxn>
              <a:cxn ang="0">
                <a:pos x="268" y="168"/>
              </a:cxn>
              <a:cxn ang="0">
                <a:pos x="254" y="130"/>
              </a:cxn>
              <a:cxn ang="0">
                <a:pos x="364" y="80"/>
              </a:cxn>
              <a:cxn ang="0">
                <a:pos x="329" y="125"/>
              </a:cxn>
              <a:cxn ang="0">
                <a:pos x="314" y="128"/>
              </a:cxn>
              <a:cxn ang="0">
                <a:pos x="306" y="117"/>
              </a:cxn>
              <a:cxn ang="0">
                <a:pos x="337" y="101"/>
              </a:cxn>
              <a:cxn ang="0">
                <a:pos x="341" y="64"/>
              </a:cxn>
              <a:cxn ang="0">
                <a:pos x="299" y="71"/>
              </a:cxn>
              <a:cxn ang="0">
                <a:pos x="285" y="80"/>
              </a:cxn>
              <a:cxn ang="0">
                <a:pos x="279" y="72"/>
              </a:cxn>
              <a:cxn ang="0">
                <a:pos x="298" y="43"/>
              </a:cxn>
              <a:cxn ang="0">
                <a:pos x="277" y="19"/>
              </a:cxn>
              <a:cxn ang="0">
                <a:pos x="252" y="44"/>
              </a:cxn>
              <a:cxn ang="0">
                <a:pos x="246" y="55"/>
              </a:cxn>
              <a:cxn ang="0">
                <a:pos x="239" y="48"/>
              </a:cxn>
              <a:cxn ang="0">
                <a:pos x="241" y="32"/>
              </a:cxn>
              <a:cxn ang="0">
                <a:pos x="280" y="0"/>
              </a:cxn>
              <a:cxn ang="0">
                <a:pos x="313" y="29"/>
              </a:cxn>
              <a:cxn ang="0">
                <a:pos x="319" y="44"/>
              </a:cxn>
            </a:cxnLst>
            <a:rect l="0" t="0" r="r" b="b"/>
            <a:pathLst>
              <a:path w="364" h="370">
                <a:moveTo>
                  <a:pt x="136" y="309"/>
                </a:moveTo>
                <a:cubicBezTo>
                  <a:pt x="137" y="310"/>
                  <a:pt x="138" y="310"/>
                  <a:pt x="139" y="311"/>
                </a:cubicBezTo>
                <a:cubicBezTo>
                  <a:pt x="139" y="312"/>
                  <a:pt x="140" y="313"/>
                  <a:pt x="140" y="313"/>
                </a:cubicBezTo>
                <a:cubicBezTo>
                  <a:pt x="140" y="314"/>
                  <a:pt x="140" y="315"/>
                  <a:pt x="140" y="315"/>
                </a:cubicBezTo>
                <a:cubicBezTo>
                  <a:pt x="140" y="316"/>
                  <a:pt x="139" y="316"/>
                  <a:pt x="139" y="317"/>
                </a:cubicBezTo>
                <a:lnTo>
                  <a:pt x="88" y="368"/>
                </a:lnTo>
                <a:cubicBezTo>
                  <a:pt x="87" y="369"/>
                  <a:pt x="86" y="369"/>
                  <a:pt x="86" y="370"/>
                </a:cubicBezTo>
                <a:cubicBezTo>
                  <a:pt x="85" y="370"/>
                  <a:pt x="84" y="370"/>
                  <a:pt x="84" y="370"/>
                </a:cubicBezTo>
                <a:cubicBezTo>
                  <a:pt x="83" y="370"/>
                  <a:pt x="82" y="370"/>
                  <a:pt x="81" y="369"/>
                </a:cubicBezTo>
                <a:cubicBezTo>
                  <a:pt x="80" y="369"/>
                  <a:pt x="79" y="368"/>
                  <a:pt x="78" y="367"/>
                </a:cubicBezTo>
                <a:cubicBezTo>
                  <a:pt x="77" y="366"/>
                  <a:pt x="76" y="365"/>
                  <a:pt x="76" y="364"/>
                </a:cubicBezTo>
                <a:cubicBezTo>
                  <a:pt x="75" y="363"/>
                  <a:pt x="75" y="363"/>
                  <a:pt x="74" y="362"/>
                </a:cubicBezTo>
                <a:cubicBezTo>
                  <a:pt x="74" y="361"/>
                  <a:pt x="74" y="360"/>
                  <a:pt x="74" y="359"/>
                </a:cubicBezTo>
                <a:cubicBezTo>
                  <a:pt x="73" y="358"/>
                  <a:pt x="73" y="357"/>
                  <a:pt x="73" y="356"/>
                </a:cubicBezTo>
                <a:lnTo>
                  <a:pt x="73" y="318"/>
                </a:lnTo>
                <a:cubicBezTo>
                  <a:pt x="73" y="310"/>
                  <a:pt x="72" y="302"/>
                  <a:pt x="71" y="296"/>
                </a:cubicBezTo>
                <a:cubicBezTo>
                  <a:pt x="70" y="290"/>
                  <a:pt x="69" y="285"/>
                  <a:pt x="68" y="281"/>
                </a:cubicBezTo>
                <a:cubicBezTo>
                  <a:pt x="66" y="276"/>
                  <a:pt x="65" y="273"/>
                  <a:pt x="63" y="270"/>
                </a:cubicBezTo>
                <a:cubicBezTo>
                  <a:pt x="61" y="267"/>
                  <a:pt x="59" y="265"/>
                  <a:pt x="57" y="263"/>
                </a:cubicBezTo>
                <a:cubicBezTo>
                  <a:pt x="55" y="261"/>
                  <a:pt x="52" y="259"/>
                  <a:pt x="50" y="258"/>
                </a:cubicBezTo>
                <a:cubicBezTo>
                  <a:pt x="47" y="257"/>
                  <a:pt x="45" y="256"/>
                  <a:pt x="42" y="256"/>
                </a:cubicBezTo>
                <a:cubicBezTo>
                  <a:pt x="39" y="256"/>
                  <a:pt x="37" y="257"/>
                  <a:pt x="34" y="258"/>
                </a:cubicBezTo>
                <a:cubicBezTo>
                  <a:pt x="31" y="259"/>
                  <a:pt x="28" y="261"/>
                  <a:pt x="26" y="263"/>
                </a:cubicBezTo>
                <a:cubicBezTo>
                  <a:pt x="23" y="266"/>
                  <a:pt x="20" y="270"/>
                  <a:pt x="19" y="273"/>
                </a:cubicBezTo>
                <a:cubicBezTo>
                  <a:pt x="17" y="276"/>
                  <a:pt x="16" y="279"/>
                  <a:pt x="15" y="282"/>
                </a:cubicBezTo>
                <a:cubicBezTo>
                  <a:pt x="14" y="284"/>
                  <a:pt x="14" y="287"/>
                  <a:pt x="13" y="289"/>
                </a:cubicBezTo>
                <a:cubicBezTo>
                  <a:pt x="13" y="291"/>
                  <a:pt x="12" y="292"/>
                  <a:pt x="12" y="293"/>
                </a:cubicBezTo>
                <a:cubicBezTo>
                  <a:pt x="11" y="293"/>
                  <a:pt x="11" y="293"/>
                  <a:pt x="11" y="293"/>
                </a:cubicBezTo>
                <a:cubicBezTo>
                  <a:pt x="10" y="293"/>
                  <a:pt x="10" y="293"/>
                  <a:pt x="9" y="293"/>
                </a:cubicBezTo>
                <a:cubicBezTo>
                  <a:pt x="8" y="293"/>
                  <a:pt x="8" y="292"/>
                  <a:pt x="7" y="292"/>
                </a:cubicBezTo>
                <a:cubicBezTo>
                  <a:pt x="6" y="291"/>
                  <a:pt x="5" y="290"/>
                  <a:pt x="4" y="289"/>
                </a:cubicBezTo>
                <a:cubicBezTo>
                  <a:pt x="3" y="289"/>
                  <a:pt x="3" y="288"/>
                  <a:pt x="2" y="287"/>
                </a:cubicBezTo>
                <a:cubicBezTo>
                  <a:pt x="2" y="287"/>
                  <a:pt x="2" y="286"/>
                  <a:pt x="1" y="286"/>
                </a:cubicBezTo>
                <a:cubicBezTo>
                  <a:pt x="1" y="285"/>
                  <a:pt x="1" y="285"/>
                  <a:pt x="1" y="284"/>
                </a:cubicBezTo>
                <a:cubicBezTo>
                  <a:pt x="0" y="284"/>
                  <a:pt x="0" y="283"/>
                  <a:pt x="1" y="282"/>
                </a:cubicBezTo>
                <a:cubicBezTo>
                  <a:pt x="1" y="281"/>
                  <a:pt x="1" y="279"/>
                  <a:pt x="1" y="277"/>
                </a:cubicBezTo>
                <a:cubicBezTo>
                  <a:pt x="2" y="275"/>
                  <a:pt x="3" y="272"/>
                  <a:pt x="4" y="269"/>
                </a:cubicBezTo>
                <a:cubicBezTo>
                  <a:pt x="6" y="266"/>
                  <a:pt x="7" y="263"/>
                  <a:pt x="9" y="260"/>
                </a:cubicBezTo>
                <a:cubicBezTo>
                  <a:pt x="11" y="257"/>
                  <a:pt x="14" y="254"/>
                  <a:pt x="16" y="251"/>
                </a:cubicBezTo>
                <a:cubicBezTo>
                  <a:pt x="21" y="246"/>
                  <a:pt x="25" y="243"/>
                  <a:pt x="30" y="241"/>
                </a:cubicBezTo>
                <a:cubicBezTo>
                  <a:pt x="35" y="239"/>
                  <a:pt x="39" y="238"/>
                  <a:pt x="44" y="238"/>
                </a:cubicBezTo>
                <a:cubicBezTo>
                  <a:pt x="48" y="238"/>
                  <a:pt x="52" y="239"/>
                  <a:pt x="56" y="240"/>
                </a:cubicBezTo>
                <a:cubicBezTo>
                  <a:pt x="60" y="242"/>
                  <a:pt x="64" y="245"/>
                  <a:pt x="67" y="248"/>
                </a:cubicBezTo>
                <a:cubicBezTo>
                  <a:pt x="70" y="251"/>
                  <a:pt x="73" y="254"/>
                  <a:pt x="75" y="258"/>
                </a:cubicBezTo>
                <a:cubicBezTo>
                  <a:pt x="78" y="261"/>
                  <a:pt x="80" y="266"/>
                  <a:pt x="82" y="271"/>
                </a:cubicBezTo>
                <a:cubicBezTo>
                  <a:pt x="83" y="276"/>
                  <a:pt x="85" y="282"/>
                  <a:pt x="86" y="290"/>
                </a:cubicBezTo>
                <a:cubicBezTo>
                  <a:pt x="87" y="297"/>
                  <a:pt x="87" y="306"/>
                  <a:pt x="87" y="317"/>
                </a:cubicBezTo>
                <a:lnTo>
                  <a:pt x="88" y="347"/>
                </a:lnTo>
                <a:lnTo>
                  <a:pt x="128" y="306"/>
                </a:lnTo>
                <a:cubicBezTo>
                  <a:pt x="129" y="306"/>
                  <a:pt x="129" y="306"/>
                  <a:pt x="130" y="306"/>
                </a:cubicBezTo>
                <a:cubicBezTo>
                  <a:pt x="130" y="305"/>
                  <a:pt x="131" y="305"/>
                  <a:pt x="132" y="306"/>
                </a:cubicBezTo>
                <a:cubicBezTo>
                  <a:pt x="133" y="306"/>
                  <a:pt x="133" y="306"/>
                  <a:pt x="134" y="307"/>
                </a:cubicBezTo>
                <a:cubicBezTo>
                  <a:pt x="135" y="307"/>
                  <a:pt x="136" y="308"/>
                  <a:pt x="136" y="309"/>
                </a:cubicBezTo>
                <a:close/>
                <a:moveTo>
                  <a:pt x="177" y="185"/>
                </a:moveTo>
                <a:cubicBezTo>
                  <a:pt x="184" y="192"/>
                  <a:pt x="190" y="199"/>
                  <a:pt x="195" y="206"/>
                </a:cubicBezTo>
                <a:cubicBezTo>
                  <a:pt x="200" y="213"/>
                  <a:pt x="203" y="220"/>
                  <a:pt x="205" y="227"/>
                </a:cubicBezTo>
                <a:cubicBezTo>
                  <a:pt x="206" y="234"/>
                  <a:pt x="206" y="241"/>
                  <a:pt x="204" y="247"/>
                </a:cubicBezTo>
                <a:cubicBezTo>
                  <a:pt x="203" y="254"/>
                  <a:pt x="198" y="260"/>
                  <a:pt x="192" y="266"/>
                </a:cubicBezTo>
                <a:cubicBezTo>
                  <a:pt x="186" y="272"/>
                  <a:pt x="180" y="276"/>
                  <a:pt x="174" y="278"/>
                </a:cubicBezTo>
                <a:cubicBezTo>
                  <a:pt x="168" y="280"/>
                  <a:pt x="162" y="280"/>
                  <a:pt x="156" y="278"/>
                </a:cubicBezTo>
                <a:cubicBezTo>
                  <a:pt x="149" y="277"/>
                  <a:pt x="142" y="274"/>
                  <a:pt x="135" y="269"/>
                </a:cubicBezTo>
                <a:cubicBezTo>
                  <a:pt x="128" y="264"/>
                  <a:pt x="121" y="258"/>
                  <a:pt x="114" y="250"/>
                </a:cubicBezTo>
                <a:cubicBezTo>
                  <a:pt x="106" y="243"/>
                  <a:pt x="101" y="236"/>
                  <a:pt x="96" y="229"/>
                </a:cubicBezTo>
                <a:cubicBezTo>
                  <a:pt x="91" y="222"/>
                  <a:pt x="88" y="215"/>
                  <a:pt x="86" y="208"/>
                </a:cubicBezTo>
                <a:cubicBezTo>
                  <a:pt x="84" y="201"/>
                  <a:pt x="85" y="194"/>
                  <a:pt x="86" y="188"/>
                </a:cubicBezTo>
                <a:cubicBezTo>
                  <a:pt x="88" y="181"/>
                  <a:pt x="92" y="175"/>
                  <a:pt x="99" y="169"/>
                </a:cubicBezTo>
                <a:cubicBezTo>
                  <a:pt x="104" y="163"/>
                  <a:pt x="110" y="159"/>
                  <a:pt x="116" y="157"/>
                </a:cubicBezTo>
                <a:cubicBezTo>
                  <a:pt x="123" y="155"/>
                  <a:pt x="129" y="155"/>
                  <a:pt x="135" y="157"/>
                </a:cubicBezTo>
                <a:cubicBezTo>
                  <a:pt x="142" y="158"/>
                  <a:pt x="149" y="161"/>
                  <a:pt x="155" y="166"/>
                </a:cubicBezTo>
                <a:cubicBezTo>
                  <a:pt x="162" y="171"/>
                  <a:pt x="170" y="177"/>
                  <a:pt x="177" y="185"/>
                </a:cubicBezTo>
                <a:close/>
                <a:moveTo>
                  <a:pt x="166" y="199"/>
                </a:moveTo>
                <a:cubicBezTo>
                  <a:pt x="161" y="194"/>
                  <a:pt x="157" y="190"/>
                  <a:pt x="153" y="187"/>
                </a:cubicBezTo>
                <a:cubicBezTo>
                  <a:pt x="149" y="183"/>
                  <a:pt x="145" y="181"/>
                  <a:pt x="141" y="178"/>
                </a:cubicBezTo>
                <a:cubicBezTo>
                  <a:pt x="138" y="176"/>
                  <a:pt x="135" y="175"/>
                  <a:pt x="132" y="174"/>
                </a:cubicBezTo>
                <a:cubicBezTo>
                  <a:pt x="128" y="173"/>
                  <a:pt x="126" y="172"/>
                  <a:pt x="123" y="172"/>
                </a:cubicBezTo>
                <a:cubicBezTo>
                  <a:pt x="120" y="172"/>
                  <a:pt x="117" y="173"/>
                  <a:pt x="115" y="174"/>
                </a:cubicBezTo>
                <a:cubicBezTo>
                  <a:pt x="113" y="176"/>
                  <a:pt x="110" y="177"/>
                  <a:pt x="108" y="180"/>
                </a:cubicBezTo>
                <a:cubicBezTo>
                  <a:pt x="104" y="184"/>
                  <a:pt x="101" y="188"/>
                  <a:pt x="101" y="192"/>
                </a:cubicBezTo>
                <a:cubicBezTo>
                  <a:pt x="100" y="197"/>
                  <a:pt x="101" y="201"/>
                  <a:pt x="103" y="206"/>
                </a:cubicBezTo>
                <a:cubicBezTo>
                  <a:pt x="105" y="211"/>
                  <a:pt x="108" y="216"/>
                  <a:pt x="112" y="221"/>
                </a:cubicBezTo>
                <a:cubicBezTo>
                  <a:pt x="116" y="226"/>
                  <a:pt x="120" y="231"/>
                  <a:pt x="125" y="236"/>
                </a:cubicBezTo>
                <a:cubicBezTo>
                  <a:pt x="132" y="243"/>
                  <a:pt x="138" y="249"/>
                  <a:pt x="144" y="253"/>
                </a:cubicBezTo>
                <a:cubicBezTo>
                  <a:pt x="150" y="257"/>
                  <a:pt x="155" y="260"/>
                  <a:pt x="159" y="261"/>
                </a:cubicBezTo>
                <a:cubicBezTo>
                  <a:pt x="164" y="263"/>
                  <a:pt x="168" y="263"/>
                  <a:pt x="172" y="262"/>
                </a:cubicBezTo>
                <a:cubicBezTo>
                  <a:pt x="176" y="261"/>
                  <a:pt x="179" y="259"/>
                  <a:pt x="183" y="255"/>
                </a:cubicBezTo>
                <a:cubicBezTo>
                  <a:pt x="186" y="253"/>
                  <a:pt x="187" y="250"/>
                  <a:pt x="189" y="247"/>
                </a:cubicBezTo>
                <a:cubicBezTo>
                  <a:pt x="190" y="244"/>
                  <a:pt x="190" y="241"/>
                  <a:pt x="190" y="238"/>
                </a:cubicBezTo>
                <a:cubicBezTo>
                  <a:pt x="190" y="235"/>
                  <a:pt x="189" y="232"/>
                  <a:pt x="188" y="229"/>
                </a:cubicBezTo>
                <a:cubicBezTo>
                  <a:pt x="187" y="226"/>
                  <a:pt x="185" y="222"/>
                  <a:pt x="183" y="219"/>
                </a:cubicBezTo>
                <a:cubicBezTo>
                  <a:pt x="181" y="216"/>
                  <a:pt x="178" y="212"/>
                  <a:pt x="175" y="209"/>
                </a:cubicBezTo>
                <a:cubicBezTo>
                  <a:pt x="172" y="206"/>
                  <a:pt x="169" y="202"/>
                  <a:pt x="166" y="199"/>
                </a:cubicBezTo>
                <a:close/>
                <a:moveTo>
                  <a:pt x="257" y="106"/>
                </a:moveTo>
                <a:cubicBezTo>
                  <a:pt x="264" y="113"/>
                  <a:pt x="270" y="120"/>
                  <a:pt x="274" y="127"/>
                </a:cubicBezTo>
                <a:cubicBezTo>
                  <a:pt x="279" y="134"/>
                  <a:pt x="282" y="141"/>
                  <a:pt x="284" y="148"/>
                </a:cubicBezTo>
                <a:cubicBezTo>
                  <a:pt x="286" y="155"/>
                  <a:pt x="285" y="161"/>
                  <a:pt x="284" y="168"/>
                </a:cubicBezTo>
                <a:cubicBezTo>
                  <a:pt x="282" y="175"/>
                  <a:pt x="278" y="181"/>
                  <a:pt x="271" y="187"/>
                </a:cubicBezTo>
                <a:cubicBezTo>
                  <a:pt x="266" y="193"/>
                  <a:pt x="260" y="197"/>
                  <a:pt x="254" y="199"/>
                </a:cubicBezTo>
                <a:cubicBezTo>
                  <a:pt x="248" y="201"/>
                  <a:pt x="241" y="201"/>
                  <a:pt x="235" y="199"/>
                </a:cubicBezTo>
                <a:cubicBezTo>
                  <a:pt x="228" y="198"/>
                  <a:pt x="222" y="194"/>
                  <a:pt x="215" y="189"/>
                </a:cubicBezTo>
                <a:cubicBezTo>
                  <a:pt x="208" y="185"/>
                  <a:pt x="200" y="178"/>
                  <a:pt x="193" y="171"/>
                </a:cubicBezTo>
                <a:cubicBezTo>
                  <a:pt x="186" y="164"/>
                  <a:pt x="180" y="156"/>
                  <a:pt x="175" y="149"/>
                </a:cubicBezTo>
                <a:cubicBezTo>
                  <a:pt x="170" y="142"/>
                  <a:pt x="167" y="135"/>
                  <a:pt x="165" y="129"/>
                </a:cubicBezTo>
                <a:cubicBezTo>
                  <a:pt x="164" y="122"/>
                  <a:pt x="164" y="115"/>
                  <a:pt x="166" y="109"/>
                </a:cubicBezTo>
                <a:cubicBezTo>
                  <a:pt x="168" y="102"/>
                  <a:pt x="172" y="96"/>
                  <a:pt x="178" y="90"/>
                </a:cubicBezTo>
                <a:cubicBezTo>
                  <a:pt x="184" y="84"/>
                  <a:pt x="190" y="80"/>
                  <a:pt x="196" y="78"/>
                </a:cubicBezTo>
                <a:cubicBezTo>
                  <a:pt x="202" y="76"/>
                  <a:pt x="208" y="76"/>
                  <a:pt x="215" y="77"/>
                </a:cubicBezTo>
                <a:cubicBezTo>
                  <a:pt x="221" y="79"/>
                  <a:pt x="228" y="82"/>
                  <a:pt x="235" y="87"/>
                </a:cubicBezTo>
                <a:cubicBezTo>
                  <a:pt x="242" y="92"/>
                  <a:pt x="249" y="98"/>
                  <a:pt x="257" y="106"/>
                </a:cubicBezTo>
                <a:close/>
                <a:moveTo>
                  <a:pt x="245" y="119"/>
                </a:moveTo>
                <a:cubicBezTo>
                  <a:pt x="240" y="115"/>
                  <a:pt x="236" y="111"/>
                  <a:pt x="232" y="107"/>
                </a:cubicBezTo>
                <a:cubicBezTo>
                  <a:pt x="228" y="104"/>
                  <a:pt x="224" y="101"/>
                  <a:pt x="221" y="99"/>
                </a:cubicBezTo>
                <a:cubicBezTo>
                  <a:pt x="217" y="97"/>
                  <a:pt x="214" y="95"/>
                  <a:pt x="211" y="94"/>
                </a:cubicBezTo>
                <a:cubicBezTo>
                  <a:pt x="208" y="93"/>
                  <a:pt x="205" y="93"/>
                  <a:pt x="202" y="93"/>
                </a:cubicBezTo>
                <a:cubicBezTo>
                  <a:pt x="199" y="93"/>
                  <a:pt x="197" y="94"/>
                  <a:pt x="194" y="95"/>
                </a:cubicBezTo>
                <a:cubicBezTo>
                  <a:pt x="192" y="96"/>
                  <a:pt x="189" y="98"/>
                  <a:pt x="187" y="100"/>
                </a:cubicBezTo>
                <a:cubicBezTo>
                  <a:pt x="183" y="104"/>
                  <a:pt x="181" y="109"/>
                  <a:pt x="180" y="113"/>
                </a:cubicBezTo>
                <a:cubicBezTo>
                  <a:pt x="179" y="118"/>
                  <a:pt x="180" y="122"/>
                  <a:pt x="182" y="127"/>
                </a:cubicBezTo>
                <a:cubicBezTo>
                  <a:pt x="184" y="132"/>
                  <a:pt x="187" y="137"/>
                  <a:pt x="191" y="142"/>
                </a:cubicBezTo>
                <a:cubicBezTo>
                  <a:pt x="195" y="147"/>
                  <a:pt x="199" y="152"/>
                  <a:pt x="204" y="157"/>
                </a:cubicBezTo>
                <a:cubicBezTo>
                  <a:pt x="211" y="164"/>
                  <a:pt x="218" y="170"/>
                  <a:pt x="223" y="174"/>
                </a:cubicBezTo>
                <a:cubicBezTo>
                  <a:pt x="229" y="178"/>
                  <a:pt x="234" y="181"/>
                  <a:pt x="239" y="182"/>
                </a:cubicBezTo>
                <a:cubicBezTo>
                  <a:pt x="243" y="184"/>
                  <a:pt x="247" y="184"/>
                  <a:pt x="251" y="183"/>
                </a:cubicBezTo>
                <a:cubicBezTo>
                  <a:pt x="255" y="182"/>
                  <a:pt x="259" y="180"/>
                  <a:pt x="262" y="176"/>
                </a:cubicBezTo>
                <a:cubicBezTo>
                  <a:pt x="265" y="174"/>
                  <a:pt x="267" y="171"/>
                  <a:pt x="268" y="168"/>
                </a:cubicBezTo>
                <a:cubicBezTo>
                  <a:pt x="269" y="165"/>
                  <a:pt x="270" y="162"/>
                  <a:pt x="269" y="159"/>
                </a:cubicBezTo>
                <a:cubicBezTo>
                  <a:pt x="269" y="156"/>
                  <a:pt x="269" y="153"/>
                  <a:pt x="267" y="150"/>
                </a:cubicBezTo>
                <a:cubicBezTo>
                  <a:pt x="266" y="146"/>
                  <a:pt x="264" y="143"/>
                  <a:pt x="262" y="140"/>
                </a:cubicBezTo>
                <a:cubicBezTo>
                  <a:pt x="260" y="136"/>
                  <a:pt x="257" y="133"/>
                  <a:pt x="254" y="130"/>
                </a:cubicBezTo>
                <a:cubicBezTo>
                  <a:pt x="251" y="126"/>
                  <a:pt x="248" y="123"/>
                  <a:pt x="245" y="119"/>
                </a:cubicBezTo>
                <a:close/>
                <a:moveTo>
                  <a:pt x="352" y="51"/>
                </a:moveTo>
                <a:cubicBezTo>
                  <a:pt x="356" y="55"/>
                  <a:pt x="359" y="60"/>
                  <a:pt x="361" y="64"/>
                </a:cubicBezTo>
                <a:cubicBezTo>
                  <a:pt x="363" y="69"/>
                  <a:pt x="364" y="74"/>
                  <a:pt x="364" y="80"/>
                </a:cubicBezTo>
                <a:cubicBezTo>
                  <a:pt x="363" y="85"/>
                  <a:pt x="362" y="90"/>
                  <a:pt x="359" y="96"/>
                </a:cubicBezTo>
                <a:cubicBezTo>
                  <a:pt x="356" y="101"/>
                  <a:pt x="352" y="106"/>
                  <a:pt x="347" y="111"/>
                </a:cubicBezTo>
                <a:cubicBezTo>
                  <a:pt x="344" y="114"/>
                  <a:pt x="341" y="117"/>
                  <a:pt x="338" y="119"/>
                </a:cubicBezTo>
                <a:cubicBezTo>
                  <a:pt x="335" y="121"/>
                  <a:pt x="332" y="123"/>
                  <a:pt x="329" y="125"/>
                </a:cubicBezTo>
                <a:cubicBezTo>
                  <a:pt x="326" y="126"/>
                  <a:pt x="324" y="127"/>
                  <a:pt x="321" y="128"/>
                </a:cubicBezTo>
                <a:cubicBezTo>
                  <a:pt x="319" y="128"/>
                  <a:pt x="318" y="129"/>
                  <a:pt x="317" y="129"/>
                </a:cubicBezTo>
                <a:cubicBezTo>
                  <a:pt x="316" y="129"/>
                  <a:pt x="316" y="129"/>
                  <a:pt x="315" y="129"/>
                </a:cubicBezTo>
                <a:cubicBezTo>
                  <a:pt x="315" y="128"/>
                  <a:pt x="314" y="128"/>
                  <a:pt x="314" y="128"/>
                </a:cubicBezTo>
                <a:cubicBezTo>
                  <a:pt x="313" y="128"/>
                  <a:pt x="312" y="127"/>
                  <a:pt x="312" y="126"/>
                </a:cubicBezTo>
                <a:cubicBezTo>
                  <a:pt x="311" y="126"/>
                  <a:pt x="310" y="125"/>
                  <a:pt x="309" y="124"/>
                </a:cubicBezTo>
                <a:cubicBezTo>
                  <a:pt x="307" y="122"/>
                  <a:pt x="306" y="121"/>
                  <a:pt x="306" y="120"/>
                </a:cubicBezTo>
                <a:cubicBezTo>
                  <a:pt x="305" y="119"/>
                  <a:pt x="306" y="118"/>
                  <a:pt x="306" y="117"/>
                </a:cubicBezTo>
                <a:cubicBezTo>
                  <a:pt x="307" y="117"/>
                  <a:pt x="308" y="116"/>
                  <a:pt x="310" y="116"/>
                </a:cubicBezTo>
                <a:cubicBezTo>
                  <a:pt x="312" y="115"/>
                  <a:pt x="315" y="115"/>
                  <a:pt x="318" y="113"/>
                </a:cubicBezTo>
                <a:cubicBezTo>
                  <a:pt x="320" y="112"/>
                  <a:pt x="324" y="111"/>
                  <a:pt x="327" y="109"/>
                </a:cubicBezTo>
                <a:cubicBezTo>
                  <a:pt x="331" y="107"/>
                  <a:pt x="334" y="104"/>
                  <a:pt x="337" y="101"/>
                </a:cubicBezTo>
                <a:cubicBezTo>
                  <a:pt x="341" y="98"/>
                  <a:pt x="343" y="94"/>
                  <a:pt x="345" y="91"/>
                </a:cubicBezTo>
                <a:cubicBezTo>
                  <a:pt x="346" y="88"/>
                  <a:pt x="347" y="85"/>
                  <a:pt x="347" y="81"/>
                </a:cubicBezTo>
                <a:cubicBezTo>
                  <a:pt x="348" y="78"/>
                  <a:pt x="347" y="75"/>
                  <a:pt x="346" y="72"/>
                </a:cubicBezTo>
                <a:cubicBezTo>
                  <a:pt x="345" y="69"/>
                  <a:pt x="343" y="67"/>
                  <a:pt x="341" y="64"/>
                </a:cubicBezTo>
                <a:cubicBezTo>
                  <a:pt x="338" y="62"/>
                  <a:pt x="335" y="60"/>
                  <a:pt x="332" y="59"/>
                </a:cubicBezTo>
                <a:cubicBezTo>
                  <a:pt x="329" y="58"/>
                  <a:pt x="325" y="58"/>
                  <a:pt x="322" y="58"/>
                </a:cubicBezTo>
                <a:cubicBezTo>
                  <a:pt x="318" y="59"/>
                  <a:pt x="314" y="60"/>
                  <a:pt x="311" y="62"/>
                </a:cubicBezTo>
                <a:cubicBezTo>
                  <a:pt x="307" y="64"/>
                  <a:pt x="303" y="67"/>
                  <a:pt x="299" y="71"/>
                </a:cubicBezTo>
                <a:lnTo>
                  <a:pt x="290" y="80"/>
                </a:lnTo>
                <a:cubicBezTo>
                  <a:pt x="290" y="81"/>
                  <a:pt x="289" y="81"/>
                  <a:pt x="289" y="81"/>
                </a:cubicBezTo>
                <a:cubicBezTo>
                  <a:pt x="288" y="81"/>
                  <a:pt x="288" y="81"/>
                  <a:pt x="287" y="81"/>
                </a:cubicBezTo>
                <a:cubicBezTo>
                  <a:pt x="286" y="81"/>
                  <a:pt x="286" y="81"/>
                  <a:pt x="285" y="80"/>
                </a:cubicBezTo>
                <a:cubicBezTo>
                  <a:pt x="284" y="80"/>
                  <a:pt x="283" y="79"/>
                  <a:pt x="282" y="78"/>
                </a:cubicBezTo>
                <a:cubicBezTo>
                  <a:pt x="281" y="77"/>
                  <a:pt x="280" y="77"/>
                  <a:pt x="280" y="76"/>
                </a:cubicBezTo>
                <a:cubicBezTo>
                  <a:pt x="280" y="75"/>
                  <a:pt x="279" y="74"/>
                  <a:pt x="279" y="74"/>
                </a:cubicBezTo>
                <a:cubicBezTo>
                  <a:pt x="279" y="73"/>
                  <a:pt x="279" y="73"/>
                  <a:pt x="279" y="72"/>
                </a:cubicBezTo>
                <a:cubicBezTo>
                  <a:pt x="279" y="72"/>
                  <a:pt x="280" y="71"/>
                  <a:pt x="280" y="71"/>
                </a:cubicBezTo>
                <a:lnTo>
                  <a:pt x="288" y="63"/>
                </a:lnTo>
                <a:cubicBezTo>
                  <a:pt x="291" y="59"/>
                  <a:pt x="294" y="56"/>
                  <a:pt x="296" y="53"/>
                </a:cubicBezTo>
                <a:cubicBezTo>
                  <a:pt x="297" y="50"/>
                  <a:pt x="298" y="46"/>
                  <a:pt x="298" y="43"/>
                </a:cubicBezTo>
                <a:cubicBezTo>
                  <a:pt x="299" y="40"/>
                  <a:pt x="298" y="36"/>
                  <a:pt x="297" y="33"/>
                </a:cubicBezTo>
                <a:cubicBezTo>
                  <a:pt x="296" y="30"/>
                  <a:pt x="294" y="28"/>
                  <a:pt x="291" y="25"/>
                </a:cubicBezTo>
                <a:cubicBezTo>
                  <a:pt x="289" y="23"/>
                  <a:pt x="287" y="21"/>
                  <a:pt x="285" y="20"/>
                </a:cubicBezTo>
                <a:cubicBezTo>
                  <a:pt x="282" y="19"/>
                  <a:pt x="280" y="19"/>
                  <a:pt x="277" y="19"/>
                </a:cubicBezTo>
                <a:cubicBezTo>
                  <a:pt x="275" y="19"/>
                  <a:pt x="272" y="19"/>
                  <a:pt x="270" y="20"/>
                </a:cubicBezTo>
                <a:cubicBezTo>
                  <a:pt x="267" y="21"/>
                  <a:pt x="264" y="23"/>
                  <a:pt x="262" y="26"/>
                </a:cubicBezTo>
                <a:cubicBezTo>
                  <a:pt x="259" y="29"/>
                  <a:pt x="257" y="32"/>
                  <a:pt x="255" y="35"/>
                </a:cubicBezTo>
                <a:cubicBezTo>
                  <a:pt x="254" y="38"/>
                  <a:pt x="253" y="41"/>
                  <a:pt x="252" y="44"/>
                </a:cubicBezTo>
                <a:cubicBezTo>
                  <a:pt x="251" y="46"/>
                  <a:pt x="250" y="49"/>
                  <a:pt x="250" y="51"/>
                </a:cubicBezTo>
                <a:cubicBezTo>
                  <a:pt x="250" y="53"/>
                  <a:pt x="249" y="54"/>
                  <a:pt x="249" y="55"/>
                </a:cubicBezTo>
                <a:cubicBezTo>
                  <a:pt x="248" y="55"/>
                  <a:pt x="248" y="55"/>
                  <a:pt x="248" y="55"/>
                </a:cubicBezTo>
                <a:cubicBezTo>
                  <a:pt x="247" y="56"/>
                  <a:pt x="247" y="56"/>
                  <a:pt x="246" y="55"/>
                </a:cubicBezTo>
                <a:cubicBezTo>
                  <a:pt x="246" y="55"/>
                  <a:pt x="245" y="55"/>
                  <a:pt x="244" y="54"/>
                </a:cubicBezTo>
                <a:cubicBezTo>
                  <a:pt x="244" y="54"/>
                  <a:pt x="243" y="53"/>
                  <a:pt x="242" y="52"/>
                </a:cubicBezTo>
                <a:cubicBezTo>
                  <a:pt x="241" y="51"/>
                  <a:pt x="240" y="50"/>
                  <a:pt x="240" y="50"/>
                </a:cubicBezTo>
                <a:cubicBezTo>
                  <a:pt x="239" y="49"/>
                  <a:pt x="239" y="49"/>
                  <a:pt x="239" y="48"/>
                </a:cubicBezTo>
                <a:cubicBezTo>
                  <a:pt x="239" y="47"/>
                  <a:pt x="238" y="47"/>
                  <a:pt x="238" y="46"/>
                </a:cubicBezTo>
                <a:cubicBezTo>
                  <a:pt x="238" y="46"/>
                  <a:pt x="238" y="45"/>
                  <a:pt x="238" y="44"/>
                </a:cubicBezTo>
                <a:cubicBezTo>
                  <a:pt x="238" y="43"/>
                  <a:pt x="238" y="42"/>
                  <a:pt x="239" y="40"/>
                </a:cubicBezTo>
                <a:cubicBezTo>
                  <a:pt x="239" y="37"/>
                  <a:pt x="240" y="35"/>
                  <a:pt x="241" y="32"/>
                </a:cubicBezTo>
                <a:cubicBezTo>
                  <a:pt x="243" y="29"/>
                  <a:pt x="244" y="26"/>
                  <a:pt x="246" y="23"/>
                </a:cubicBezTo>
                <a:cubicBezTo>
                  <a:pt x="248" y="19"/>
                  <a:pt x="251" y="16"/>
                  <a:pt x="254" y="13"/>
                </a:cubicBezTo>
                <a:cubicBezTo>
                  <a:pt x="258" y="9"/>
                  <a:pt x="263" y="6"/>
                  <a:pt x="267" y="4"/>
                </a:cubicBezTo>
                <a:cubicBezTo>
                  <a:pt x="271" y="1"/>
                  <a:pt x="276" y="0"/>
                  <a:pt x="280" y="0"/>
                </a:cubicBezTo>
                <a:cubicBezTo>
                  <a:pt x="284" y="0"/>
                  <a:pt x="288" y="1"/>
                  <a:pt x="292" y="2"/>
                </a:cubicBezTo>
                <a:cubicBezTo>
                  <a:pt x="296" y="4"/>
                  <a:pt x="299" y="7"/>
                  <a:pt x="303" y="10"/>
                </a:cubicBezTo>
                <a:cubicBezTo>
                  <a:pt x="306" y="13"/>
                  <a:pt x="308" y="16"/>
                  <a:pt x="310" y="19"/>
                </a:cubicBezTo>
                <a:cubicBezTo>
                  <a:pt x="312" y="23"/>
                  <a:pt x="313" y="26"/>
                  <a:pt x="313" y="29"/>
                </a:cubicBezTo>
                <a:cubicBezTo>
                  <a:pt x="314" y="33"/>
                  <a:pt x="313" y="36"/>
                  <a:pt x="313" y="40"/>
                </a:cubicBezTo>
                <a:cubicBezTo>
                  <a:pt x="312" y="43"/>
                  <a:pt x="310" y="47"/>
                  <a:pt x="308" y="50"/>
                </a:cubicBezTo>
                <a:lnTo>
                  <a:pt x="308" y="50"/>
                </a:lnTo>
                <a:cubicBezTo>
                  <a:pt x="312" y="47"/>
                  <a:pt x="315" y="45"/>
                  <a:pt x="319" y="44"/>
                </a:cubicBezTo>
                <a:cubicBezTo>
                  <a:pt x="323" y="43"/>
                  <a:pt x="327" y="42"/>
                  <a:pt x="331" y="42"/>
                </a:cubicBezTo>
                <a:cubicBezTo>
                  <a:pt x="335" y="42"/>
                  <a:pt x="339" y="43"/>
                  <a:pt x="342" y="44"/>
                </a:cubicBezTo>
                <a:cubicBezTo>
                  <a:pt x="346" y="46"/>
                  <a:pt x="349" y="48"/>
                  <a:pt x="352" y="51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54" name="Freeform 30"/>
          <p:cNvSpPr>
            <a:spLocks noEditPoints="1"/>
          </p:cNvSpPr>
          <p:nvPr/>
        </p:nvSpPr>
        <p:spPr bwMode="auto">
          <a:xfrm>
            <a:off x="3717144" y="5441950"/>
            <a:ext cx="200025" cy="176213"/>
          </a:xfrm>
          <a:custGeom>
            <a:avLst/>
            <a:gdLst/>
            <a:ahLst/>
            <a:cxnLst>
              <a:cxn ang="0">
                <a:pos x="139" y="313"/>
              </a:cxn>
              <a:cxn ang="0">
                <a:pos x="87" y="368"/>
              </a:cxn>
              <a:cxn ang="0">
                <a:pos x="81" y="369"/>
              </a:cxn>
              <a:cxn ang="0">
                <a:pos x="74" y="362"/>
              </a:cxn>
              <a:cxn ang="0">
                <a:pos x="73" y="318"/>
              </a:cxn>
              <a:cxn ang="0">
                <a:pos x="62" y="270"/>
              </a:cxn>
              <a:cxn ang="0">
                <a:pos x="42" y="256"/>
              </a:cxn>
              <a:cxn ang="0">
                <a:pos x="19" y="273"/>
              </a:cxn>
              <a:cxn ang="0">
                <a:pos x="12" y="293"/>
              </a:cxn>
              <a:cxn ang="0">
                <a:pos x="7" y="292"/>
              </a:cxn>
              <a:cxn ang="0">
                <a:pos x="1" y="286"/>
              </a:cxn>
              <a:cxn ang="0">
                <a:pos x="1" y="277"/>
              </a:cxn>
              <a:cxn ang="0">
                <a:pos x="16" y="251"/>
              </a:cxn>
              <a:cxn ang="0">
                <a:pos x="56" y="240"/>
              </a:cxn>
              <a:cxn ang="0">
                <a:pos x="81" y="271"/>
              </a:cxn>
              <a:cxn ang="0">
                <a:pos x="88" y="347"/>
              </a:cxn>
              <a:cxn ang="0">
                <a:pos x="132" y="306"/>
              </a:cxn>
              <a:cxn ang="0">
                <a:pos x="177" y="185"/>
              </a:cxn>
              <a:cxn ang="0">
                <a:pos x="204" y="247"/>
              </a:cxn>
              <a:cxn ang="0">
                <a:pos x="155" y="278"/>
              </a:cxn>
              <a:cxn ang="0">
                <a:pos x="95" y="229"/>
              </a:cxn>
              <a:cxn ang="0">
                <a:pos x="98" y="169"/>
              </a:cxn>
              <a:cxn ang="0">
                <a:pos x="155" y="166"/>
              </a:cxn>
              <a:cxn ang="0">
                <a:pos x="152" y="187"/>
              </a:cxn>
              <a:cxn ang="0">
                <a:pos x="123" y="172"/>
              </a:cxn>
              <a:cxn ang="0">
                <a:pos x="101" y="192"/>
              </a:cxn>
              <a:cxn ang="0">
                <a:pos x="125" y="236"/>
              </a:cxn>
              <a:cxn ang="0">
                <a:pos x="172" y="262"/>
              </a:cxn>
              <a:cxn ang="0">
                <a:pos x="190" y="238"/>
              </a:cxn>
              <a:cxn ang="0">
                <a:pos x="175" y="209"/>
              </a:cxn>
              <a:cxn ang="0">
                <a:pos x="274" y="127"/>
              </a:cxn>
              <a:cxn ang="0">
                <a:pos x="271" y="187"/>
              </a:cxn>
              <a:cxn ang="0">
                <a:pos x="214" y="189"/>
              </a:cxn>
              <a:cxn ang="0">
                <a:pos x="165" y="129"/>
              </a:cxn>
              <a:cxn ang="0">
                <a:pos x="195" y="78"/>
              </a:cxn>
              <a:cxn ang="0">
                <a:pos x="256" y="106"/>
              </a:cxn>
              <a:cxn ang="0">
                <a:pos x="220" y="99"/>
              </a:cxn>
              <a:cxn ang="0">
                <a:pos x="194" y="95"/>
              </a:cxn>
              <a:cxn ang="0">
                <a:pos x="182" y="127"/>
              </a:cxn>
              <a:cxn ang="0">
                <a:pos x="223" y="174"/>
              </a:cxn>
              <a:cxn ang="0">
                <a:pos x="262" y="176"/>
              </a:cxn>
              <a:cxn ang="0">
                <a:pos x="267" y="150"/>
              </a:cxn>
              <a:cxn ang="0">
                <a:pos x="245" y="119"/>
              </a:cxn>
              <a:cxn ang="0">
                <a:pos x="377" y="76"/>
              </a:cxn>
              <a:cxn ang="0">
                <a:pos x="325" y="131"/>
              </a:cxn>
              <a:cxn ang="0">
                <a:pos x="318" y="132"/>
              </a:cxn>
              <a:cxn ang="0">
                <a:pos x="312" y="124"/>
              </a:cxn>
              <a:cxn ang="0">
                <a:pos x="310" y="81"/>
              </a:cxn>
              <a:cxn ang="0">
                <a:pos x="300" y="33"/>
              </a:cxn>
              <a:cxn ang="0">
                <a:pos x="279" y="19"/>
              </a:cxn>
              <a:cxn ang="0">
                <a:pos x="256" y="35"/>
              </a:cxn>
              <a:cxn ang="0">
                <a:pos x="249" y="55"/>
              </a:cxn>
              <a:cxn ang="0">
                <a:pos x="244" y="54"/>
              </a:cxn>
              <a:cxn ang="0">
                <a:pos x="239" y="48"/>
              </a:cxn>
              <a:cxn ang="0">
                <a:pos x="239" y="39"/>
              </a:cxn>
              <a:cxn ang="0">
                <a:pos x="254" y="13"/>
              </a:cxn>
              <a:cxn ang="0">
                <a:pos x="294" y="3"/>
              </a:cxn>
              <a:cxn ang="0">
                <a:pos x="319" y="33"/>
              </a:cxn>
              <a:cxn ang="0">
                <a:pos x="325" y="109"/>
              </a:cxn>
              <a:cxn ang="0">
                <a:pos x="369" y="68"/>
              </a:cxn>
            </a:cxnLst>
            <a:rect l="0" t="0" r="r" b="b"/>
            <a:pathLst>
              <a:path w="377" h="370">
                <a:moveTo>
                  <a:pt x="136" y="309"/>
                </a:moveTo>
                <a:cubicBezTo>
                  <a:pt x="137" y="310"/>
                  <a:pt x="138" y="310"/>
                  <a:pt x="138" y="311"/>
                </a:cubicBezTo>
                <a:cubicBezTo>
                  <a:pt x="139" y="312"/>
                  <a:pt x="139" y="313"/>
                  <a:pt x="139" y="313"/>
                </a:cubicBezTo>
                <a:cubicBezTo>
                  <a:pt x="140" y="314"/>
                  <a:pt x="140" y="315"/>
                  <a:pt x="140" y="315"/>
                </a:cubicBezTo>
                <a:cubicBezTo>
                  <a:pt x="139" y="316"/>
                  <a:pt x="139" y="316"/>
                  <a:pt x="139" y="317"/>
                </a:cubicBezTo>
                <a:lnTo>
                  <a:pt x="87" y="368"/>
                </a:lnTo>
                <a:cubicBezTo>
                  <a:pt x="87" y="369"/>
                  <a:pt x="86" y="369"/>
                  <a:pt x="85" y="370"/>
                </a:cubicBezTo>
                <a:cubicBezTo>
                  <a:pt x="85" y="370"/>
                  <a:pt x="84" y="370"/>
                  <a:pt x="83" y="370"/>
                </a:cubicBezTo>
                <a:cubicBezTo>
                  <a:pt x="83" y="370"/>
                  <a:pt x="82" y="370"/>
                  <a:pt x="81" y="369"/>
                </a:cubicBezTo>
                <a:cubicBezTo>
                  <a:pt x="80" y="369"/>
                  <a:pt x="79" y="368"/>
                  <a:pt x="78" y="367"/>
                </a:cubicBezTo>
                <a:cubicBezTo>
                  <a:pt x="77" y="366"/>
                  <a:pt x="76" y="365"/>
                  <a:pt x="76" y="364"/>
                </a:cubicBezTo>
                <a:cubicBezTo>
                  <a:pt x="75" y="363"/>
                  <a:pt x="74" y="363"/>
                  <a:pt x="74" y="362"/>
                </a:cubicBezTo>
                <a:cubicBezTo>
                  <a:pt x="74" y="361"/>
                  <a:pt x="74" y="360"/>
                  <a:pt x="73" y="359"/>
                </a:cubicBezTo>
                <a:cubicBezTo>
                  <a:pt x="73" y="358"/>
                  <a:pt x="73" y="357"/>
                  <a:pt x="73" y="356"/>
                </a:cubicBezTo>
                <a:lnTo>
                  <a:pt x="73" y="318"/>
                </a:lnTo>
                <a:cubicBezTo>
                  <a:pt x="72" y="310"/>
                  <a:pt x="72" y="302"/>
                  <a:pt x="71" y="296"/>
                </a:cubicBezTo>
                <a:cubicBezTo>
                  <a:pt x="70" y="290"/>
                  <a:pt x="69" y="285"/>
                  <a:pt x="67" y="281"/>
                </a:cubicBezTo>
                <a:cubicBezTo>
                  <a:pt x="66" y="276"/>
                  <a:pt x="64" y="273"/>
                  <a:pt x="62" y="270"/>
                </a:cubicBezTo>
                <a:cubicBezTo>
                  <a:pt x="61" y="267"/>
                  <a:pt x="59" y="265"/>
                  <a:pt x="56" y="263"/>
                </a:cubicBezTo>
                <a:cubicBezTo>
                  <a:pt x="54" y="261"/>
                  <a:pt x="52" y="259"/>
                  <a:pt x="50" y="258"/>
                </a:cubicBezTo>
                <a:cubicBezTo>
                  <a:pt x="47" y="257"/>
                  <a:pt x="44" y="256"/>
                  <a:pt x="42" y="256"/>
                </a:cubicBezTo>
                <a:cubicBezTo>
                  <a:pt x="39" y="256"/>
                  <a:pt x="36" y="257"/>
                  <a:pt x="34" y="258"/>
                </a:cubicBezTo>
                <a:cubicBezTo>
                  <a:pt x="31" y="259"/>
                  <a:pt x="28" y="261"/>
                  <a:pt x="25" y="263"/>
                </a:cubicBezTo>
                <a:cubicBezTo>
                  <a:pt x="22" y="266"/>
                  <a:pt x="20" y="270"/>
                  <a:pt x="19" y="273"/>
                </a:cubicBezTo>
                <a:cubicBezTo>
                  <a:pt x="17" y="276"/>
                  <a:pt x="16" y="279"/>
                  <a:pt x="15" y="282"/>
                </a:cubicBezTo>
                <a:cubicBezTo>
                  <a:pt x="14" y="284"/>
                  <a:pt x="13" y="287"/>
                  <a:pt x="13" y="289"/>
                </a:cubicBezTo>
                <a:cubicBezTo>
                  <a:pt x="13" y="291"/>
                  <a:pt x="12" y="292"/>
                  <a:pt x="12" y="293"/>
                </a:cubicBezTo>
                <a:cubicBezTo>
                  <a:pt x="11" y="293"/>
                  <a:pt x="11" y="293"/>
                  <a:pt x="10" y="293"/>
                </a:cubicBezTo>
                <a:cubicBezTo>
                  <a:pt x="10" y="293"/>
                  <a:pt x="9" y="293"/>
                  <a:pt x="9" y="293"/>
                </a:cubicBezTo>
                <a:cubicBezTo>
                  <a:pt x="8" y="293"/>
                  <a:pt x="7" y="292"/>
                  <a:pt x="7" y="292"/>
                </a:cubicBezTo>
                <a:cubicBezTo>
                  <a:pt x="6" y="291"/>
                  <a:pt x="5" y="290"/>
                  <a:pt x="4" y="289"/>
                </a:cubicBezTo>
                <a:cubicBezTo>
                  <a:pt x="3" y="289"/>
                  <a:pt x="3" y="288"/>
                  <a:pt x="2" y="287"/>
                </a:cubicBezTo>
                <a:cubicBezTo>
                  <a:pt x="2" y="287"/>
                  <a:pt x="1" y="286"/>
                  <a:pt x="1" y="286"/>
                </a:cubicBezTo>
                <a:cubicBezTo>
                  <a:pt x="1" y="285"/>
                  <a:pt x="1" y="285"/>
                  <a:pt x="0" y="284"/>
                </a:cubicBezTo>
                <a:cubicBezTo>
                  <a:pt x="0" y="284"/>
                  <a:pt x="0" y="283"/>
                  <a:pt x="0" y="282"/>
                </a:cubicBezTo>
                <a:cubicBezTo>
                  <a:pt x="0" y="281"/>
                  <a:pt x="1" y="279"/>
                  <a:pt x="1" y="277"/>
                </a:cubicBezTo>
                <a:cubicBezTo>
                  <a:pt x="2" y="275"/>
                  <a:pt x="3" y="272"/>
                  <a:pt x="4" y="269"/>
                </a:cubicBezTo>
                <a:cubicBezTo>
                  <a:pt x="5" y="266"/>
                  <a:pt x="7" y="263"/>
                  <a:pt x="9" y="260"/>
                </a:cubicBezTo>
                <a:cubicBezTo>
                  <a:pt x="11" y="257"/>
                  <a:pt x="13" y="254"/>
                  <a:pt x="16" y="251"/>
                </a:cubicBezTo>
                <a:cubicBezTo>
                  <a:pt x="21" y="246"/>
                  <a:pt x="25" y="243"/>
                  <a:pt x="30" y="241"/>
                </a:cubicBezTo>
                <a:cubicBezTo>
                  <a:pt x="34" y="239"/>
                  <a:pt x="39" y="238"/>
                  <a:pt x="43" y="238"/>
                </a:cubicBezTo>
                <a:cubicBezTo>
                  <a:pt x="48" y="238"/>
                  <a:pt x="52" y="239"/>
                  <a:pt x="56" y="240"/>
                </a:cubicBezTo>
                <a:cubicBezTo>
                  <a:pt x="60" y="242"/>
                  <a:pt x="64" y="245"/>
                  <a:pt x="67" y="248"/>
                </a:cubicBezTo>
                <a:cubicBezTo>
                  <a:pt x="70" y="251"/>
                  <a:pt x="73" y="254"/>
                  <a:pt x="75" y="258"/>
                </a:cubicBezTo>
                <a:cubicBezTo>
                  <a:pt x="78" y="261"/>
                  <a:pt x="80" y="266"/>
                  <a:pt x="81" y="271"/>
                </a:cubicBezTo>
                <a:cubicBezTo>
                  <a:pt x="83" y="276"/>
                  <a:pt x="84" y="282"/>
                  <a:pt x="85" y="290"/>
                </a:cubicBezTo>
                <a:cubicBezTo>
                  <a:pt x="86" y="297"/>
                  <a:pt x="87" y="306"/>
                  <a:pt x="87" y="317"/>
                </a:cubicBezTo>
                <a:lnTo>
                  <a:pt x="88" y="347"/>
                </a:lnTo>
                <a:lnTo>
                  <a:pt x="128" y="306"/>
                </a:lnTo>
                <a:cubicBezTo>
                  <a:pt x="129" y="306"/>
                  <a:pt x="129" y="306"/>
                  <a:pt x="130" y="306"/>
                </a:cubicBezTo>
                <a:cubicBezTo>
                  <a:pt x="130" y="305"/>
                  <a:pt x="131" y="305"/>
                  <a:pt x="132" y="306"/>
                </a:cubicBezTo>
                <a:cubicBezTo>
                  <a:pt x="132" y="306"/>
                  <a:pt x="133" y="306"/>
                  <a:pt x="134" y="307"/>
                </a:cubicBezTo>
                <a:cubicBezTo>
                  <a:pt x="135" y="307"/>
                  <a:pt x="135" y="308"/>
                  <a:pt x="136" y="309"/>
                </a:cubicBezTo>
                <a:close/>
                <a:moveTo>
                  <a:pt x="177" y="185"/>
                </a:moveTo>
                <a:cubicBezTo>
                  <a:pt x="184" y="192"/>
                  <a:pt x="190" y="199"/>
                  <a:pt x="195" y="206"/>
                </a:cubicBezTo>
                <a:cubicBezTo>
                  <a:pt x="200" y="213"/>
                  <a:pt x="203" y="220"/>
                  <a:pt x="205" y="227"/>
                </a:cubicBezTo>
                <a:cubicBezTo>
                  <a:pt x="206" y="234"/>
                  <a:pt x="206" y="241"/>
                  <a:pt x="204" y="247"/>
                </a:cubicBezTo>
                <a:cubicBezTo>
                  <a:pt x="202" y="254"/>
                  <a:pt x="198" y="260"/>
                  <a:pt x="192" y="266"/>
                </a:cubicBezTo>
                <a:cubicBezTo>
                  <a:pt x="186" y="272"/>
                  <a:pt x="180" y="276"/>
                  <a:pt x="174" y="278"/>
                </a:cubicBezTo>
                <a:cubicBezTo>
                  <a:pt x="168" y="280"/>
                  <a:pt x="162" y="280"/>
                  <a:pt x="155" y="278"/>
                </a:cubicBezTo>
                <a:cubicBezTo>
                  <a:pt x="149" y="277"/>
                  <a:pt x="142" y="274"/>
                  <a:pt x="135" y="269"/>
                </a:cubicBezTo>
                <a:cubicBezTo>
                  <a:pt x="128" y="264"/>
                  <a:pt x="121" y="258"/>
                  <a:pt x="113" y="250"/>
                </a:cubicBezTo>
                <a:cubicBezTo>
                  <a:pt x="106" y="243"/>
                  <a:pt x="100" y="236"/>
                  <a:pt x="95" y="229"/>
                </a:cubicBezTo>
                <a:cubicBezTo>
                  <a:pt x="91" y="222"/>
                  <a:pt x="88" y="215"/>
                  <a:pt x="86" y="208"/>
                </a:cubicBezTo>
                <a:cubicBezTo>
                  <a:pt x="84" y="201"/>
                  <a:pt x="84" y="194"/>
                  <a:pt x="86" y="188"/>
                </a:cubicBezTo>
                <a:cubicBezTo>
                  <a:pt x="88" y="181"/>
                  <a:pt x="92" y="175"/>
                  <a:pt x="98" y="169"/>
                </a:cubicBezTo>
                <a:cubicBezTo>
                  <a:pt x="104" y="163"/>
                  <a:pt x="110" y="159"/>
                  <a:pt x="116" y="157"/>
                </a:cubicBezTo>
                <a:cubicBezTo>
                  <a:pt x="122" y="155"/>
                  <a:pt x="129" y="155"/>
                  <a:pt x="135" y="157"/>
                </a:cubicBezTo>
                <a:cubicBezTo>
                  <a:pt x="142" y="158"/>
                  <a:pt x="148" y="161"/>
                  <a:pt x="155" y="166"/>
                </a:cubicBezTo>
                <a:cubicBezTo>
                  <a:pt x="162" y="171"/>
                  <a:pt x="169" y="177"/>
                  <a:pt x="177" y="185"/>
                </a:cubicBezTo>
                <a:close/>
                <a:moveTo>
                  <a:pt x="165" y="199"/>
                </a:moveTo>
                <a:cubicBezTo>
                  <a:pt x="161" y="194"/>
                  <a:pt x="156" y="190"/>
                  <a:pt x="152" y="187"/>
                </a:cubicBezTo>
                <a:cubicBezTo>
                  <a:pt x="148" y="183"/>
                  <a:pt x="145" y="181"/>
                  <a:pt x="141" y="178"/>
                </a:cubicBezTo>
                <a:cubicBezTo>
                  <a:pt x="138" y="176"/>
                  <a:pt x="134" y="175"/>
                  <a:pt x="131" y="174"/>
                </a:cubicBezTo>
                <a:cubicBezTo>
                  <a:pt x="128" y="173"/>
                  <a:pt x="125" y="172"/>
                  <a:pt x="123" y="172"/>
                </a:cubicBezTo>
                <a:cubicBezTo>
                  <a:pt x="120" y="172"/>
                  <a:pt x="117" y="173"/>
                  <a:pt x="115" y="174"/>
                </a:cubicBezTo>
                <a:cubicBezTo>
                  <a:pt x="112" y="176"/>
                  <a:pt x="110" y="177"/>
                  <a:pt x="108" y="180"/>
                </a:cubicBezTo>
                <a:cubicBezTo>
                  <a:pt x="104" y="184"/>
                  <a:pt x="101" y="188"/>
                  <a:pt x="101" y="192"/>
                </a:cubicBezTo>
                <a:cubicBezTo>
                  <a:pt x="100" y="197"/>
                  <a:pt x="101" y="201"/>
                  <a:pt x="103" y="206"/>
                </a:cubicBezTo>
                <a:cubicBezTo>
                  <a:pt x="104" y="211"/>
                  <a:pt x="107" y="216"/>
                  <a:pt x="111" y="221"/>
                </a:cubicBezTo>
                <a:cubicBezTo>
                  <a:pt x="115" y="226"/>
                  <a:pt x="120" y="231"/>
                  <a:pt x="125" y="236"/>
                </a:cubicBezTo>
                <a:cubicBezTo>
                  <a:pt x="132" y="243"/>
                  <a:pt x="138" y="249"/>
                  <a:pt x="144" y="253"/>
                </a:cubicBezTo>
                <a:cubicBezTo>
                  <a:pt x="149" y="257"/>
                  <a:pt x="155" y="260"/>
                  <a:pt x="159" y="261"/>
                </a:cubicBezTo>
                <a:cubicBezTo>
                  <a:pt x="164" y="263"/>
                  <a:pt x="168" y="263"/>
                  <a:pt x="172" y="262"/>
                </a:cubicBezTo>
                <a:cubicBezTo>
                  <a:pt x="176" y="261"/>
                  <a:pt x="179" y="259"/>
                  <a:pt x="183" y="255"/>
                </a:cubicBezTo>
                <a:cubicBezTo>
                  <a:pt x="185" y="253"/>
                  <a:pt x="187" y="250"/>
                  <a:pt x="188" y="247"/>
                </a:cubicBezTo>
                <a:cubicBezTo>
                  <a:pt x="190" y="244"/>
                  <a:pt x="190" y="241"/>
                  <a:pt x="190" y="238"/>
                </a:cubicBezTo>
                <a:cubicBezTo>
                  <a:pt x="190" y="235"/>
                  <a:pt x="189" y="232"/>
                  <a:pt x="188" y="229"/>
                </a:cubicBezTo>
                <a:cubicBezTo>
                  <a:pt x="187" y="226"/>
                  <a:pt x="185" y="222"/>
                  <a:pt x="183" y="219"/>
                </a:cubicBezTo>
                <a:cubicBezTo>
                  <a:pt x="180" y="216"/>
                  <a:pt x="178" y="212"/>
                  <a:pt x="175" y="209"/>
                </a:cubicBezTo>
                <a:cubicBezTo>
                  <a:pt x="172" y="206"/>
                  <a:pt x="169" y="202"/>
                  <a:pt x="165" y="199"/>
                </a:cubicBezTo>
                <a:close/>
                <a:moveTo>
                  <a:pt x="256" y="106"/>
                </a:moveTo>
                <a:cubicBezTo>
                  <a:pt x="263" y="113"/>
                  <a:pt x="269" y="120"/>
                  <a:pt x="274" y="127"/>
                </a:cubicBezTo>
                <a:cubicBezTo>
                  <a:pt x="279" y="134"/>
                  <a:pt x="282" y="141"/>
                  <a:pt x="284" y="148"/>
                </a:cubicBezTo>
                <a:cubicBezTo>
                  <a:pt x="285" y="155"/>
                  <a:pt x="285" y="161"/>
                  <a:pt x="283" y="168"/>
                </a:cubicBezTo>
                <a:cubicBezTo>
                  <a:pt x="281" y="175"/>
                  <a:pt x="277" y="181"/>
                  <a:pt x="271" y="187"/>
                </a:cubicBezTo>
                <a:cubicBezTo>
                  <a:pt x="265" y="193"/>
                  <a:pt x="259" y="197"/>
                  <a:pt x="253" y="199"/>
                </a:cubicBezTo>
                <a:cubicBezTo>
                  <a:pt x="247" y="201"/>
                  <a:pt x="241" y="201"/>
                  <a:pt x="235" y="199"/>
                </a:cubicBezTo>
                <a:cubicBezTo>
                  <a:pt x="228" y="198"/>
                  <a:pt x="221" y="194"/>
                  <a:pt x="214" y="189"/>
                </a:cubicBezTo>
                <a:cubicBezTo>
                  <a:pt x="207" y="185"/>
                  <a:pt x="200" y="178"/>
                  <a:pt x="192" y="171"/>
                </a:cubicBezTo>
                <a:cubicBezTo>
                  <a:pt x="185" y="164"/>
                  <a:pt x="179" y="156"/>
                  <a:pt x="175" y="149"/>
                </a:cubicBezTo>
                <a:cubicBezTo>
                  <a:pt x="170" y="142"/>
                  <a:pt x="167" y="135"/>
                  <a:pt x="165" y="129"/>
                </a:cubicBezTo>
                <a:cubicBezTo>
                  <a:pt x="163" y="122"/>
                  <a:pt x="164" y="115"/>
                  <a:pt x="165" y="109"/>
                </a:cubicBezTo>
                <a:cubicBezTo>
                  <a:pt x="167" y="102"/>
                  <a:pt x="171" y="96"/>
                  <a:pt x="177" y="90"/>
                </a:cubicBezTo>
                <a:cubicBezTo>
                  <a:pt x="183" y="84"/>
                  <a:pt x="189" y="80"/>
                  <a:pt x="195" y="78"/>
                </a:cubicBezTo>
                <a:cubicBezTo>
                  <a:pt x="201" y="76"/>
                  <a:pt x="208" y="76"/>
                  <a:pt x="214" y="77"/>
                </a:cubicBezTo>
                <a:cubicBezTo>
                  <a:pt x="221" y="79"/>
                  <a:pt x="227" y="82"/>
                  <a:pt x="234" y="87"/>
                </a:cubicBezTo>
                <a:cubicBezTo>
                  <a:pt x="241" y="92"/>
                  <a:pt x="249" y="98"/>
                  <a:pt x="256" y="106"/>
                </a:cubicBezTo>
                <a:close/>
                <a:moveTo>
                  <a:pt x="245" y="119"/>
                </a:moveTo>
                <a:cubicBezTo>
                  <a:pt x="240" y="115"/>
                  <a:pt x="236" y="111"/>
                  <a:pt x="232" y="107"/>
                </a:cubicBezTo>
                <a:cubicBezTo>
                  <a:pt x="228" y="104"/>
                  <a:pt x="224" y="101"/>
                  <a:pt x="220" y="99"/>
                </a:cubicBezTo>
                <a:cubicBezTo>
                  <a:pt x="217" y="97"/>
                  <a:pt x="214" y="95"/>
                  <a:pt x="210" y="94"/>
                </a:cubicBezTo>
                <a:cubicBezTo>
                  <a:pt x="207" y="93"/>
                  <a:pt x="205" y="93"/>
                  <a:pt x="202" y="93"/>
                </a:cubicBezTo>
                <a:cubicBezTo>
                  <a:pt x="199" y="93"/>
                  <a:pt x="196" y="94"/>
                  <a:pt x="194" y="95"/>
                </a:cubicBezTo>
                <a:cubicBezTo>
                  <a:pt x="192" y="96"/>
                  <a:pt x="189" y="98"/>
                  <a:pt x="187" y="100"/>
                </a:cubicBezTo>
                <a:cubicBezTo>
                  <a:pt x="183" y="104"/>
                  <a:pt x="180" y="109"/>
                  <a:pt x="180" y="113"/>
                </a:cubicBezTo>
                <a:cubicBezTo>
                  <a:pt x="179" y="118"/>
                  <a:pt x="180" y="122"/>
                  <a:pt x="182" y="127"/>
                </a:cubicBezTo>
                <a:cubicBezTo>
                  <a:pt x="184" y="132"/>
                  <a:pt x="187" y="137"/>
                  <a:pt x="191" y="142"/>
                </a:cubicBezTo>
                <a:cubicBezTo>
                  <a:pt x="194" y="147"/>
                  <a:pt x="199" y="152"/>
                  <a:pt x="204" y="157"/>
                </a:cubicBezTo>
                <a:cubicBezTo>
                  <a:pt x="211" y="164"/>
                  <a:pt x="217" y="170"/>
                  <a:pt x="223" y="174"/>
                </a:cubicBezTo>
                <a:cubicBezTo>
                  <a:pt x="229" y="178"/>
                  <a:pt x="234" y="181"/>
                  <a:pt x="238" y="182"/>
                </a:cubicBezTo>
                <a:cubicBezTo>
                  <a:pt x="243" y="184"/>
                  <a:pt x="247" y="184"/>
                  <a:pt x="251" y="183"/>
                </a:cubicBezTo>
                <a:cubicBezTo>
                  <a:pt x="255" y="182"/>
                  <a:pt x="258" y="180"/>
                  <a:pt x="262" y="176"/>
                </a:cubicBezTo>
                <a:cubicBezTo>
                  <a:pt x="265" y="174"/>
                  <a:pt x="266" y="171"/>
                  <a:pt x="268" y="168"/>
                </a:cubicBezTo>
                <a:cubicBezTo>
                  <a:pt x="269" y="165"/>
                  <a:pt x="269" y="162"/>
                  <a:pt x="269" y="159"/>
                </a:cubicBezTo>
                <a:cubicBezTo>
                  <a:pt x="269" y="156"/>
                  <a:pt x="268" y="153"/>
                  <a:pt x="267" y="150"/>
                </a:cubicBezTo>
                <a:cubicBezTo>
                  <a:pt x="266" y="146"/>
                  <a:pt x="264" y="143"/>
                  <a:pt x="262" y="140"/>
                </a:cubicBezTo>
                <a:cubicBezTo>
                  <a:pt x="260" y="136"/>
                  <a:pt x="257" y="133"/>
                  <a:pt x="254" y="130"/>
                </a:cubicBezTo>
                <a:cubicBezTo>
                  <a:pt x="251" y="126"/>
                  <a:pt x="248" y="123"/>
                  <a:pt x="245" y="119"/>
                </a:cubicBezTo>
                <a:close/>
                <a:moveTo>
                  <a:pt x="374" y="71"/>
                </a:moveTo>
                <a:cubicBezTo>
                  <a:pt x="375" y="72"/>
                  <a:pt x="375" y="73"/>
                  <a:pt x="376" y="74"/>
                </a:cubicBezTo>
                <a:cubicBezTo>
                  <a:pt x="376" y="74"/>
                  <a:pt x="377" y="75"/>
                  <a:pt x="377" y="76"/>
                </a:cubicBezTo>
                <a:cubicBezTo>
                  <a:pt x="377" y="77"/>
                  <a:pt x="377" y="77"/>
                  <a:pt x="377" y="78"/>
                </a:cubicBezTo>
                <a:cubicBezTo>
                  <a:pt x="377" y="78"/>
                  <a:pt x="377" y="79"/>
                  <a:pt x="376" y="79"/>
                </a:cubicBezTo>
                <a:lnTo>
                  <a:pt x="325" y="131"/>
                </a:lnTo>
                <a:cubicBezTo>
                  <a:pt x="324" y="131"/>
                  <a:pt x="324" y="132"/>
                  <a:pt x="323" y="132"/>
                </a:cubicBezTo>
                <a:cubicBezTo>
                  <a:pt x="322" y="132"/>
                  <a:pt x="322" y="133"/>
                  <a:pt x="321" y="133"/>
                </a:cubicBezTo>
                <a:cubicBezTo>
                  <a:pt x="320" y="133"/>
                  <a:pt x="319" y="132"/>
                  <a:pt x="318" y="132"/>
                </a:cubicBezTo>
                <a:cubicBezTo>
                  <a:pt x="318" y="131"/>
                  <a:pt x="317" y="130"/>
                  <a:pt x="316" y="129"/>
                </a:cubicBezTo>
                <a:cubicBezTo>
                  <a:pt x="315" y="128"/>
                  <a:pt x="314" y="127"/>
                  <a:pt x="313" y="127"/>
                </a:cubicBezTo>
                <a:cubicBezTo>
                  <a:pt x="312" y="126"/>
                  <a:pt x="312" y="125"/>
                  <a:pt x="312" y="124"/>
                </a:cubicBezTo>
                <a:cubicBezTo>
                  <a:pt x="311" y="123"/>
                  <a:pt x="311" y="123"/>
                  <a:pt x="311" y="122"/>
                </a:cubicBezTo>
                <a:cubicBezTo>
                  <a:pt x="311" y="121"/>
                  <a:pt x="311" y="120"/>
                  <a:pt x="311" y="119"/>
                </a:cubicBezTo>
                <a:lnTo>
                  <a:pt x="310" y="81"/>
                </a:lnTo>
                <a:cubicBezTo>
                  <a:pt x="310" y="72"/>
                  <a:pt x="310" y="65"/>
                  <a:pt x="309" y="59"/>
                </a:cubicBezTo>
                <a:cubicBezTo>
                  <a:pt x="308" y="53"/>
                  <a:pt x="307" y="47"/>
                  <a:pt x="305" y="43"/>
                </a:cubicBezTo>
                <a:cubicBezTo>
                  <a:pt x="304" y="39"/>
                  <a:pt x="302" y="35"/>
                  <a:pt x="300" y="33"/>
                </a:cubicBezTo>
                <a:cubicBezTo>
                  <a:pt x="298" y="30"/>
                  <a:pt x="296" y="27"/>
                  <a:pt x="294" y="25"/>
                </a:cubicBezTo>
                <a:cubicBezTo>
                  <a:pt x="292" y="23"/>
                  <a:pt x="290" y="22"/>
                  <a:pt x="287" y="20"/>
                </a:cubicBezTo>
                <a:cubicBezTo>
                  <a:pt x="285" y="19"/>
                  <a:pt x="282" y="19"/>
                  <a:pt x="279" y="19"/>
                </a:cubicBezTo>
                <a:cubicBezTo>
                  <a:pt x="277" y="18"/>
                  <a:pt x="274" y="19"/>
                  <a:pt x="271" y="20"/>
                </a:cubicBezTo>
                <a:cubicBezTo>
                  <a:pt x="268" y="21"/>
                  <a:pt x="266" y="23"/>
                  <a:pt x="263" y="26"/>
                </a:cubicBezTo>
                <a:cubicBezTo>
                  <a:pt x="260" y="29"/>
                  <a:pt x="258" y="32"/>
                  <a:pt x="256" y="35"/>
                </a:cubicBezTo>
                <a:cubicBezTo>
                  <a:pt x="255" y="38"/>
                  <a:pt x="253" y="41"/>
                  <a:pt x="253" y="44"/>
                </a:cubicBezTo>
                <a:cubicBezTo>
                  <a:pt x="252" y="47"/>
                  <a:pt x="251" y="49"/>
                  <a:pt x="251" y="51"/>
                </a:cubicBezTo>
                <a:cubicBezTo>
                  <a:pt x="250" y="53"/>
                  <a:pt x="250" y="55"/>
                  <a:pt x="249" y="55"/>
                </a:cubicBezTo>
                <a:cubicBezTo>
                  <a:pt x="249" y="56"/>
                  <a:pt x="248" y="56"/>
                  <a:pt x="248" y="56"/>
                </a:cubicBezTo>
                <a:cubicBezTo>
                  <a:pt x="247" y="56"/>
                  <a:pt x="247" y="56"/>
                  <a:pt x="246" y="56"/>
                </a:cubicBezTo>
                <a:cubicBezTo>
                  <a:pt x="246" y="55"/>
                  <a:pt x="245" y="55"/>
                  <a:pt x="244" y="54"/>
                </a:cubicBezTo>
                <a:cubicBezTo>
                  <a:pt x="243" y="54"/>
                  <a:pt x="243" y="53"/>
                  <a:pt x="241" y="52"/>
                </a:cubicBezTo>
                <a:cubicBezTo>
                  <a:pt x="241" y="51"/>
                  <a:pt x="240" y="50"/>
                  <a:pt x="240" y="50"/>
                </a:cubicBezTo>
                <a:cubicBezTo>
                  <a:pt x="239" y="49"/>
                  <a:pt x="239" y="49"/>
                  <a:pt x="239" y="48"/>
                </a:cubicBezTo>
                <a:cubicBezTo>
                  <a:pt x="238" y="48"/>
                  <a:pt x="238" y="47"/>
                  <a:pt x="238" y="47"/>
                </a:cubicBezTo>
                <a:cubicBezTo>
                  <a:pt x="238" y="46"/>
                  <a:pt x="238" y="45"/>
                  <a:pt x="238" y="44"/>
                </a:cubicBezTo>
                <a:cubicBezTo>
                  <a:pt x="238" y="43"/>
                  <a:pt x="238" y="42"/>
                  <a:pt x="239" y="39"/>
                </a:cubicBezTo>
                <a:cubicBezTo>
                  <a:pt x="239" y="37"/>
                  <a:pt x="240" y="34"/>
                  <a:pt x="242" y="31"/>
                </a:cubicBezTo>
                <a:cubicBezTo>
                  <a:pt x="243" y="28"/>
                  <a:pt x="245" y="25"/>
                  <a:pt x="246" y="22"/>
                </a:cubicBezTo>
                <a:cubicBezTo>
                  <a:pt x="248" y="19"/>
                  <a:pt x="251" y="16"/>
                  <a:pt x="254" y="13"/>
                </a:cubicBezTo>
                <a:cubicBezTo>
                  <a:pt x="258" y="9"/>
                  <a:pt x="263" y="6"/>
                  <a:pt x="267" y="3"/>
                </a:cubicBezTo>
                <a:cubicBezTo>
                  <a:pt x="272" y="1"/>
                  <a:pt x="277" y="0"/>
                  <a:pt x="281" y="0"/>
                </a:cubicBezTo>
                <a:cubicBezTo>
                  <a:pt x="285" y="0"/>
                  <a:pt x="290" y="1"/>
                  <a:pt x="294" y="3"/>
                </a:cubicBezTo>
                <a:cubicBezTo>
                  <a:pt x="298" y="5"/>
                  <a:pt x="301" y="7"/>
                  <a:pt x="305" y="11"/>
                </a:cubicBezTo>
                <a:cubicBezTo>
                  <a:pt x="308" y="14"/>
                  <a:pt x="310" y="17"/>
                  <a:pt x="313" y="20"/>
                </a:cubicBezTo>
                <a:cubicBezTo>
                  <a:pt x="315" y="24"/>
                  <a:pt x="317" y="28"/>
                  <a:pt x="319" y="33"/>
                </a:cubicBezTo>
                <a:cubicBezTo>
                  <a:pt x="321" y="38"/>
                  <a:pt x="322" y="45"/>
                  <a:pt x="323" y="52"/>
                </a:cubicBezTo>
                <a:cubicBezTo>
                  <a:pt x="324" y="59"/>
                  <a:pt x="325" y="68"/>
                  <a:pt x="325" y="79"/>
                </a:cubicBezTo>
                <a:lnTo>
                  <a:pt x="325" y="109"/>
                </a:lnTo>
                <a:lnTo>
                  <a:pt x="366" y="69"/>
                </a:lnTo>
                <a:cubicBezTo>
                  <a:pt x="366" y="68"/>
                  <a:pt x="367" y="68"/>
                  <a:pt x="367" y="68"/>
                </a:cubicBezTo>
                <a:cubicBezTo>
                  <a:pt x="368" y="68"/>
                  <a:pt x="368" y="68"/>
                  <a:pt x="369" y="68"/>
                </a:cubicBezTo>
                <a:cubicBezTo>
                  <a:pt x="370" y="68"/>
                  <a:pt x="371" y="69"/>
                  <a:pt x="371" y="69"/>
                </a:cubicBezTo>
                <a:cubicBezTo>
                  <a:pt x="372" y="70"/>
                  <a:pt x="373" y="70"/>
                  <a:pt x="374" y="71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55" name="Freeform 31"/>
          <p:cNvSpPr>
            <a:spLocks noEditPoints="1"/>
          </p:cNvSpPr>
          <p:nvPr/>
        </p:nvSpPr>
        <p:spPr bwMode="auto">
          <a:xfrm>
            <a:off x="3513944" y="5443538"/>
            <a:ext cx="200025" cy="174625"/>
          </a:xfrm>
          <a:custGeom>
            <a:avLst/>
            <a:gdLst/>
            <a:ahLst/>
            <a:cxnLst>
              <a:cxn ang="0">
                <a:pos x="139" y="310"/>
              </a:cxn>
              <a:cxn ang="0">
                <a:pos x="87" y="365"/>
              </a:cxn>
              <a:cxn ang="0">
                <a:pos x="81" y="366"/>
              </a:cxn>
              <a:cxn ang="0">
                <a:pos x="74" y="359"/>
              </a:cxn>
              <a:cxn ang="0">
                <a:pos x="72" y="315"/>
              </a:cxn>
              <a:cxn ang="0">
                <a:pos x="62" y="267"/>
              </a:cxn>
              <a:cxn ang="0">
                <a:pos x="41" y="253"/>
              </a:cxn>
              <a:cxn ang="0">
                <a:pos x="18" y="270"/>
              </a:cxn>
              <a:cxn ang="0">
                <a:pos x="11" y="290"/>
              </a:cxn>
              <a:cxn ang="0">
                <a:pos x="6" y="289"/>
              </a:cxn>
              <a:cxn ang="0">
                <a:pos x="1" y="283"/>
              </a:cxn>
              <a:cxn ang="0">
                <a:pos x="1" y="274"/>
              </a:cxn>
              <a:cxn ang="0">
                <a:pos x="16" y="248"/>
              </a:cxn>
              <a:cxn ang="0">
                <a:pos x="56" y="237"/>
              </a:cxn>
              <a:cxn ang="0">
                <a:pos x="81" y="268"/>
              </a:cxn>
              <a:cxn ang="0">
                <a:pos x="88" y="344"/>
              </a:cxn>
              <a:cxn ang="0">
                <a:pos x="131" y="303"/>
              </a:cxn>
              <a:cxn ang="0">
                <a:pos x="177" y="182"/>
              </a:cxn>
              <a:cxn ang="0">
                <a:pos x="204" y="244"/>
              </a:cxn>
              <a:cxn ang="0">
                <a:pos x="155" y="275"/>
              </a:cxn>
              <a:cxn ang="0">
                <a:pos x="95" y="226"/>
              </a:cxn>
              <a:cxn ang="0">
                <a:pos x="98" y="166"/>
              </a:cxn>
              <a:cxn ang="0">
                <a:pos x="155" y="163"/>
              </a:cxn>
              <a:cxn ang="0">
                <a:pos x="152" y="184"/>
              </a:cxn>
              <a:cxn ang="0">
                <a:pos x="122" y="169"/>
              </a:cxn>
              <a:cxn ang="0">
                <a:pos x="100" y="189"/>
              </a:cxn>
              <a:cxn ang="0">
                <a:pos x="125" y="233"/>
              </a:cxn>
              <a:cxn ang="0">
                <a:pos x="172" y="259"/>
              </a:cxn>
              <a:cxn ang="0">
                <a:pos x="190" y="235"/>
              </a:cxn>
              <a:cxn ang="0">
                <a:pos x="175" y="206"/>
              </a:cxn>
              <a:cxn ang="0">
                <a:pos x="274" y="124"/>
              </a:cxn>
              <a:cxn ang="0">
                <a:pos x="271" y="184"/>
              </a:cxn>
              <a:cxn ang="0">
                <a:pos x="214" y="186"/>
              </a:cxn>
              <a:cxn ang="0">
                <a:pos x="165" y="126"/>
              </a:cxn>
              <a:cxn ang="0">
                <a:pos x="195" y="75"/>
              </a:cxn>
              <a:cxn ang="0">
                <a:pos x="256" y="103"/>
              </a:cxn>
              <a:cxn ang="0">
                <a:pos x="220" y="96"/>
              </a:cxn>
              <a:cxn ang="0">
                <a:pos x="194" y="92"/>
              </a:cxn>
              <a:cxn ang="0">
                <a:pos x="181" y="124"/>
              </a:cxn>
              <a:cxn ang="0">
                <a:pos x="223" y="171"/>
              </a:cxn>
              <a:cxn ang="0">
                <a:pos x="262" y="173"/>
              </a:cxn>
              <a:cxn ang="0">
                <a:pos x="267" y="147"/>
              </a:cxn>
              <a:cxn ang="0">
                <a:pos x="244" y="116"/>
              </a:cxn>
              <a:cxn ang="0">
                <a:pos x="377" y="73"/>
              </a:cxn>
              <a:cxn ang="0">
                <a:pos x="328" y="124"/>
              </a:cxn>
              <a:cxn ang="0">
                <a:pos x="323" y="124"/>
              </a:cxn>
              <a:cxn ang="0">
                <a:pos x="317" y="118"/>
              </a:cxn>
              <a:cxn ang="0">
                <a:pos x="337" y="95"/>
              </a:cxn>
              <a:cxn ang="0">
                <a:pos x="258" y="56"/>
              </a:cxn>
              <a:cxn ang="0">
                <a:pos x="251" y="54"/>
              </a:cxn>
              <a:cxn ang="0">
                <a:pos x="248" y="48"/>
              </a:cxn>
              <a:cxn ang="0">
                <a:pos x="256" y="10"/>
              </a:cxn>
              <a:cxn ang="0">
                <a:pos x="260" y="5"/>
              </a:cxn>
              <a:cxn ang="0">
                <a:pos x="267" y="1"/>
              </a:cxn>
              <a:cxn ang="0">
                <a:pos x="367" y="66"/>
              </a:cxn>
              <a:cxn ang="0">
                <a:pos x="372" y="66"/>
              </a:cxn>
            </a:cxnLst>
            <a:rect l="0" t="0" r="r" b="b"/>
            <a:pathLst>
              <a:path w="377" h="367">
                <a:moveTo>
                  <a:pt x="136" y="306"/>
                </a:moveTo>
                <a:cubicBezTo>
                  <a:pt x="137" y="307"/>
                  <a:pt x="138" y="307"/>
                  <a:pt x="138" y="308"/>
                </a:cubicBezTo>
                <a:cubicBezTo>
                  <a:pt x="139" y="309"/>
                  <a:pt x="139" y="310"/>
                  <a:pt x="139" y="310"/>
                </a:cubicBezTo>
                <a:cubicBezTo>
                  <a:pt x="139" y="311"/>
                  <a:pt x="140" y="312"/>
                  <a:pt x="139" y="312"/>
                </a:cubicBezTo>
                <a:cubicBezTo>
                  <a:pt x="139" y="313"/>
                  <a:pt x="139" y="313"/>
                  <a:pt x="139" y="314"/>
                </a:cubicBezTo>
                <a:lnTo>
                  <a:pt x="87" y="365"/>
                </a:lnTo>
                <a:cubicBezTo>
                  <a:pt x="87" y="366"/>
                  <a:pt x="86" y="366"/>
                  <a:pt x="85" y="367"/>
                </a:cubicBezTo>
                <a:cubicBezTo>
                  <a:pt x="85" y="367"/>
                  <a:pt x="84" y="367"/>
                  <a:pt x="83" y="367"/>
                </a:cubicBezTo>
                <a:cubicBezTo>
                  <a:pt x="82" y="367"/>
                  <a:pt x="81" y="367"/>
                  <a:pt x="81" y="366"/>
                </a:cubicBezTo>
                <a:cubicBezTo>
                  <a:pt x="80" y="366"/>
                  <a:pt x="79" y="365"/>
                  <a:pt x="78" y="364"/>
                </a:cubicBezTo>
                <a:cubicBezTo>
                  <a:pt x="77" y="363"/>
                  <a:pt x="76" y="362"/>
                  <a:pt x="75" y="361"/>
                </a:cubicBezTo>
                <a:cubicBezTo>
                  <a:pt x="75" y="360"/>
                  <a:pt x="74" y="360"/>
                  <a:pt x="74" y="359"/>
                </a:cubicBezTo>
                <a:cubicBezTo>
                  <a:pt x="74" y="358"/>
                  <a:pt x="73" y="357"/>
                  <a:pt x="73" y="356"/>
                </a:cubicBezTo>
                <a:cubicBezTo>
                  <a:pt x="73" y="355"/>
                  <a:pt x="73" y="354"/>
                  <a:pt x="73" y="353"/>
                </a:cubicBezTo>
                <a:lnTo>
                  <a:pt x="72" y="315"/>
                </a:lnTo>
                <a:cubicBezTo>
                  <a:pt x="72" y="307"/>
                  <a:pt x="72" y="299"/>
                  <a:pt x="71" y="293"/>
                </a:cubicBezTo>
                <a:cubicBezTo>
                  <a:pt x="70" y="287"/>
                  <a:pt x="69" y="282"/>
                  <a:pt x="67" y="278"/>
                </a:cubicBezTo>
                <a:cubicBezTo>
                  <a:pt x="66" y="273"/>
                  <a:pt x="64" y="270"/>
                  <a:pt x="62" y="267"/>
                </a:cubicBezTo>
                <a:cubicBezTo>
                  <a:pt x="60" y="264"/>
                  <a:pt x="58" y="262"/>
                  <a:pt x="56" y="260"/>
                </a:cubicBezTo>
                <a:cubicBezTo>
                  <a:pt x="54" y="258"/>
                  <a:pt x="52" y="256"/>
                  <a:pt x="49" y="255"/>
                </a:cubicBezTo>
                <a:cubicBezTo>
                  <a:pt x="47" y="254"/>
                  <a:pt x="44" y="253"/>
                  <a:pt x="41" y="253"/>
                </a:cubicBezTo>
                <a:cubicBezTo>
                  <a:pt x="39" y="253"/>
                  <a:pt x="36" y="254"/>
                  <a:pt x="33" y="255"/>
                </a:cubicBezTo>
                <a:cubicBezTo>
                  <a:pt x="30" y="256"/>
                  <a:pt x="28" y="258"/>
                  <a:pt x="25" y="260"/>
                </a:cubicBezTo>
                <a:cubicBezTo>
                  <a:pt x="22" y="263"/>
                  <a:pt x="20" y="267"/>
                  <a:pt x="18" y="270"/>
                </a:cubicBezTo>
                <a:cubicBezTo>
                  <a:pt x="17" y="273"/>
                  <a:pt x="16" y="276"/>
                  <a:pt x="15" y="279"/>
                </a:cubicBezTo>
                <a:cubicBezTo>
                  <a:pt x="14" y="281"/>
                  <a:pt x="13" y="284"/>
                  <a:pt x="13" y="286"/>
                </a:cubicBezTo>
                <a:cubicBezTo>
                  <a:pt x="12" y="288"/>
                  <a:pt x="12" y="289"/>
                  <a:pt x="11" y="290"/>
                </a:cubicBezTo>
                <a:cubicBezTo>
                  <a:pt x="11" y="290"/>
                  <a:pt x="11" y="290"/>
                  <a:pt x="10" y="290"/>
                </a:cubicBezTo>
                <a:cubicBezTo>
                  <a:pt x="10" y="290"/>
                  <a:pt x="9" y="290"/>
                  <a:pt x="9" y="290"/>
                </a:cubicBezTo>
                <a:cubicBezTo>
                  <a:pt x="8" y="290"/>
                  <a:pt x="7" y="289"/>
                  <a:pt x="6" y="289"/>
                </a:cubicBezTo>
                <a:cubicBezTo>
                  <a:pt x="6" y="288"/>
                  <a:pt x="5" y="287"/>
                  <a:pt x="4" y="286"/>
                </a:cubicBezTo>
                <a:cubicBezTo>
                  <a:pt x="3" y="286"/>
                  <a:pt x="2" y="285"/>
                  <a:pt x="2" y="284"/>
                </a:cubicBezTo>
                <a:cubicBezTo>
                  <a:pt x="1" y="284"/>
                  <a:pt x="1" y="283"/>
                  <a:pt x="1" y="283"/>
                </a:cubicBezTo>
                <a:cubicBezTo>
                  <a:pt x="0" y="282"/>
                  <a:pt x="0" y="282"/>
                  <a:pt x="0" y="281"/>
                </a:cubicBezTo>
                <a:cubicBezTo>
                  <a:pt x="0" y="281"/>
                  <a:pt x="0" y="280"/>
                  <a:pt x="0" y="279"/>
                </a:cubicBezTo>
                <a:cubicBezTo>
                  <a:pt x="0" y="278"/>
                  <a:pt x="0" y="276"/>
                  <a:pt x="1" y="274"/>
                </a:cubicBezTo>
                <a:cubicBezTo>
                  <a:pt x="2" y="272"/>
                  <a:pt x="2" y="269"/>
                  <a:pt x="4" y="266"/>
                </a:cubicBezTo>
                <a:cubicBezTo>
                  <a:pt x="5" y="263"/>
                  <a:pt x="7" y="260"/>
                  <a:pt x="9" y="257"/>
                </a:cubicBezTo>
                <a:cubicBezTo>
                  <a:pt x="11" y="254"/>
                  <a:pt x="13" y="251"/>
                  <a:pt x="16" y="248"/>
                </a:cubicBezTo>
                <a:cubicBezTo>
                  <a:pt x="20" y="243"/>
                  <a:pt x="25" y="240"/>
                  <a:pt x="30" y="238"/>
                </a:cubicBezTo>
                <a:cubicBezTo>
                  <a:pt x="34" y="236"/>
                  <a:pt x="39" y="235"/>
                  <a:pt x="43" y="235"/>
                </a:cubicBezTo>
                <a:cubicBezTo>
                  <a:pt x="48" y="235"/>
                  <a:pt x="52" y="236"/>
                  <a:pt x="56" y="237"/>
                </a:cubicBezTo>
                <a:cubicBezTo>
                  <a:pt x="60" y="239"/>
                  <a:pt x="64" y="242"/>
                  <a:pt x="67" y="245"/>
                </a:cubicBezTo>
                <a:cubicBezTo>
                  <a:pt x="70" y="248"/>
                  <a:pt x="73" y="251"/>
                  <a:pt x="75" y="255"/>
                </a:cubicBezTo>
                <a:cubicBezTo>
                  <a:pt x="77" y="258"/>
                  <a:pt x="79" y="263"/>
                  <a:pt x="81" y="268"/>
                </a:cubicBezTo>
                <a:cubicBezTo>
                  <a:pt x="83" y="273"/>
                  <a:pt x="84" y="279"/>
                  <a:pt x="85" y="287"/>
                </a:cubicBezTo>
                <a:cubicBezTo>
                  <a:pt x="86" y="294"/>
                  <a:pt x="87" y="303"/>
                  <a:pt x="87" y="314"/>
                </a:cubicBezTo>
                <a:lnTo>
                  <a:pt x="88" y="344"/>
                </a:lnTo>
                <a:lnTo>
                  <a:pt x="128" y="303"/>
                </a:lnTo>
                <a:cubicBezTo>
                  <a:pt x="128" y="303"/>
                  <a:pt x="129" y="303"/>
                  <a:pt x="129" y="303"/>
                </a:cubicBezTo>
                <a:cubicBezTo>
                  <a:pt x="130" y="302"/>
                  <a:pt x="131" y="302"/>
                  <a:pt x="131" y="303"/>
                </a:cubicBezTo>
                <a:cubicBezTo>
                  <a:pt x="132" y="303"/>
                  <a:pt x="133" y="303"/>
                  <a:pt x="134" y="304"/>
                </a:cubicBezTo>
                <a:cubicBezTo>
                  <a:pt x="134" y="304"/>
                  <a:pt x="135" y="305"/>
                  <a:pt x="136" y="306"/>
                </a:cubicBezTo>
                <a:close/>
                <a:moveTo>
                  <a:pt x="177" y="182"/>
                </a:moveTo>
                <a:cubicBezTo>
                  <a:pt x="184" y="189"/>
                  <a:pt x="190" y="196"/>
                  <a:pt x="195" y="203"/>
                </a:cubicBezTo>
                <a:cubicBezTo>
                  <a:pt x="199" y="210"/>
                  <a:pt x="203" y="217"/>
                  <a:pt x="204" y="224"/>
                </a:cubicBezTo>
                <a:cubicBezTo>
                  <a:pt x="206" y="231"/>
                  <a:pt x="206" y="238"/>
                  <a:pt x="204" y="244"/>
                </a:cubicBezTo>
                <a:cubicBezTo>
                  <a:pt x="202" y="251"/>
                  <a:pt x="198" y="257"/>
                  <a:pt x="192" y="263"/>
                </a:cubicBezTo>
                <a:cubicBezTo>
                  <a:pt x="186" y="269"/>
                  <a:pt x="180" y="273"/>
                  <a:pt x="174" y="275"/>
                </a:cubicBezTo>
                <a:cubicBezTo>
                  <a:pt x="168" y="277"/>
                  <a:pt x="162" y="277"/>
                  <a:pt x="155" y="275"/>
                </a:cubicBezTo>
                <a:cubicBezTo>
                  <a:pt x="149" y="274"/>
                  <a:pt x="142" y="271"/>
                  <a:pt x="135" y="266"/>
                </a:cubicBezTo>
                <a:cubicBezTo>
                  <a:pt x="128" y="261"/>
                  <a:pt x="121" y="255"/>
                  <a:pt x="113" y="247"/>
                </a:cubicBezTo>
                <a:cubicBezTo>
                  <a:pt x="106" y="240"/>
                  <a:pt x="100" y="233"/>
                  <a:pt x="95" y="226"/>
                </a:cubicBezTo>
                <a:cubicBezTo>
                  <a:pt x="90" y="219"/>
                  <a:pt x="87" y="212"/>
                  <a:pt x="86" y="205"/>
                </a:cubicBezTo>
                <a:cubicBezTo>
                  <a:pt x="84" y="198"/>
                  <a:pt x="84" y="191"/>
                  <a:pt x="86" y="185"/>
                </a:cubicBezTo>
                <a:cubicBezTo>
                  <a:pt x="88" y="178"/>
                  <a:pt x="92" y="172"/>
                  <a:pt x="98" y="166"/>
                </a:cubicBezTo>
                <a:cubicBezTo>
                  <a:pt x="104" y="160"/>
                  <a:pt x="110" y="156"/>
                  <a:pt x="116" y="154"/>
                </a:cubicBezTo>
                <a:cubicBezTo>
                  <a:pt x="122" y="152"/>
                  <a:pt x="128" y="152"/>
                  <a:pt x="135" y="154"/>
                </a:cubicBezTo>
                <a:cubicBezTo>
                  <a:pt x="141" y="155"/>
                  <a:pt x="148" y="158"/>
                  <a:pt x="155" y="163"/>
                </a:cubicBezTo>
                <a:cubicBezTo>
                  <a:pt x="162" y="168"/>
                  <a:pt x="169" y="174"/>
                  <a:pt x="177" y="182"/>
                </a:cubicBezTo>
                <a:close/>
                <a:moveTo>
                  <a:pt x="165" y="196"/>
                </a:moveTo>
                <a:cubicBezTo>
                  <a:pt x="160" y="191"/>
                  <a:pt x="156" y="187"/>
                  <a:pt x="152" y="184"/>
                </a:cubicBezTo>
                <a:cubicBezTo>
                  <a:pt x="148" y="180"/>
                  <a:pt x="144" y="178"/>
                  <a:pt x="141" y="175"/>
                </a:cubicBezTo>
                <a:cubicBezTo>
                  <a:pt x="137" y="173"/>
                  <a:pt x="134" y="172"/>
                  <a:pt x="131" y="171"/>
                </a:cubicBezTo>
                <a:cubicBezTo>
                  <a:pt x="128" y="170"/>
                  <a:pt x="125" y="169"/>
                  <a:pt x="122" y="169"/>
                </a:cubicBezTo>
                <a:cubicBezTo>
                  <a:pt x="120" y="169"/>
                  <a:pt x="117" y="170"/>
                  <a:pt x="115" y="171"/>
                </a:cubicBezTo>
                <a:cubicBezTo>
                  <a:pt x="112" y="173"/>
                  <a:pt x="110" y="174"/>
                  <a:pt x="107" y="177"/>
                </a:cubicBezTo>
                <a:cubicBezTo>
                  <a:pt x="103" y="181"/>
                  <a:pt x="101" y="185"/>
                  <a:pt x="100" y="189"/>
                </a:cubicBezTo>
                <a:cubicBezTo>
                  <a:pt x="100" y="194"/>
                  <a:pt x="100" y="198"/>
                  <a:pt x="102" y="203"/>
                </a:cubicBezTo>
                <a:cubicBezTo>
                  <a:pt x="104" y="208"/>
                  <a:pt x="107" y="213"/>
                  <a:pt x="111" y="218"/>
                </a:cubicBezTo>
                <a:cubicBezTo>
                  <a:pt x="115" y="223"/>
                  <a:pt x="120" y="228"/>
                  <a:pt x="125" y="233"/>
                </a:cubicBezTo>
                <a:cubicBezTo>
                  <a:pt x="132" y="240"/>
                  <a:pt x="138" y="246"/>
                  <a:pt x="144" y="250"/>
                </a:cubicBezTo>
                <a:cubicBezTo>
                  <a:pt x="149" y="254"/>
                  <a:pt x="154" y="257"/>
                  <a:pt x="159" y="258"/>
                </a:cubicBezTo>
                <a:cubicBezTo>
                  <a:pt x="163" y="260"/>
                  <a:pt x="168" y="260"/>
                  <a:pt x="172" y="259"/>
                </a:cubicBezTo>
                <a:cubicBezTo>
                  <a:pt x="175" y="258"/>
                  <a:pt x="179" y="256"/>
                  <a:pt x="182" y="252"/>
                </a:cubicBezTo>
                <a:cubicBezTo>
                  <a:pt x="185" y="250"/>
                  <a:pt x="187" y="247"/>
                  <a:pt x="188" y="244"/>
                </a:cubicBezTo>
                <a:cubicBezTo>
                  <a:pt x="189" y="241"/>
                  <a:pt x="190" y="238"/>
                  <a:pt x="190" y="235"/>
                </a:cubicBezTo>
                <a:cubicBezTo>
                  <a:pt x="190" y="232"/>
                  <a:pt x="189" y="229"/>
                  <a:pt x="188" y="226"/>
                </a:cubicBezTo>
                <a:cubicBezTo>
                  <a:pt x="186" y="223"/>
                  <a:pt x="185" y="219"/>
                  <a:pt x="182" y="216"/>
                </a:cubicBezTo>
                <a:cubicBezTo>
                  <a:pt x="180" y="213"/>
                  <a:pt x="178" y="209"/>
                  <a:pt x="175" y="206"/>
                </a:cubicBezTo>
                <a:cubicBezTo>
                  <a:pt x="172" y="203"/>
                  <a:pt x="169" y="199"/>
                  <a:pt x="165" y="196"/>
                </a:cubicBezTo>
                <a:close/>
                <a:moveTo>
                  <a:pt x="256" y="103"/>
                </a:moveTo>
                <a:cubicBezTo>
                  <a:pt x="263" y="110"/>
                  <a:pt x="269" y="117"/>
                  <a:pt x="274" y="124"/>
                </a:cubicBezTo>
                <a:cubicBezTo>
                  <a:pt x="279" y="131"/>
                  <a:pt x="282" y="138"/>
                  <a:pt x="283" y="145"/>
                </a:cubicBezTo>
                <a:cubicBezTo>
                  <a:pt x="285" y="152"/>
                  <a:pt x="285" y="158"/>
                  <a:pt x="283" y="165"/>
                </a:cubicBezTo>
                <a:cubicBezTo>
                  <a:pt x="281" y="172"/>
                  <a:pt x="277" y="178"/>
                  <a:pt x="271" y="184"/>
                </a:cubicBezTo>
                <a:cubicBezTo>
                  <a:pt x="265" y="190"/>
                  <a:pt x="259" y="194"/>
                  <a:pt x="253" y="196"/>
                </a:cubicBezTo>
                <a:cubicBezTo>
                  <a:pt x="247" y="198"/>
                  <a:pt x="241" y="198"/>
                  <a:pt x="234" y="196"/>
                </a:cubicBezTo>
                <a:cubicBezTo>
                  <a:pt x="228" y="195"/>
                  <a:pt x="221" y="191"/>
                  <a:pt x="214" y="186"/>
                </a:cubicBezTo>
                <a:cubicBezTo>
                  <a:pt x="207" y="182"/>
                  <a:pt x="200" y="175"/>
                  <a:pt x="192" y="168"/>
                </a:cubicBezTo>
                <a:cubicBezTo>
                  <a:pt x="185" y="161"/>
                  <a:pt x="179" y="153"/>
                  <a:pt x="174" y="146"/>
                </a:cubicBezTo>
                <a:cubicBezTo>
                  <a:pt x="170" y="139"/>
                  <a:pt x="166" y="132"/>
                  <a:pt x="165" y="126"/>
                </a:cubicBezTo>
                <a:cubicBezTo>
                  <a:pt x="163" y="119"/>
                  <a:pt x="163" y="112"/>
                  <a:pt x="165" y="106"/>
                </a:cubicBezTo>
                <a:cubicBezTo>
                  <a:pt x="167" y="99"/>
                  <a:pt x="171" y="93"/>
                  <a:pt x="177" y="87"/>
                </a:cubicBezTo>
                <a:cubicBezTo>
                  <a:pt x="183" y="81"/>
                  <a:pt x="189" y="77"/>
                  <a:pt x="195" y="75"/>
                </a:cubicBezTo>
                <a:cubicBezTo>
                  <a:pt x="201" y="73"/>
                  <a:pt x="208" y="73"/>
                  <a:pt x="214" y="74"/>
                </a:cubicBezTo>
                <a:cubicBezTo>
                  <a:pt x="221" y="76"/>
                  <a:pt x="227" y="79"/>
                  <a:pt x="234" y="84"/>
                </a:cubicBezTo>
                <a:cubicBezTo>
                  <a:pt x="241" y="89"/>
                  <a:pt x="248" y="95"/>
                  <a:pt x="256" y="103"/>
                </a:cubicBezTo>
                <a:close/>
                <a:moveTo>
                  <a:pt x="244" y="116"/>
                </a:moveTo>
                <a:cubicBezTo>
                  <a:pt x="240" y="112"/>
                  <a:pt x="235" y="108"/>
                  <a:pt x="231" y="104"/>
                </a:cubicBezTo>
                <a:cubicBezTo>
                  <a:pt x="227" y="101"/>
                  <a:pt x="224" y="98"/>
                  <a:pt x="220" y="96"/>
                </a:cubicBezTo>
                <a:cubicBezTo>
                  <a:pt x="217" y="94"/>
                  <a:pt x="213" y="92"/>
                  <a:pt x="210" y="91"/>
                </a:cubicBezTo>
                <a:cubicBezTo>
                  <a:pt x="207" y="90"/>
                  <a:pt x="204" y="90"/>
                  <a:pt x="202" y="90"/>
                </a:cubicBezTo>
                <a:cubicBezTo>
                  <a:pt x="199" y="90"/>
                  <a:pt x="196" y="91"/>
                  <a:pt x="194" y="92"/>
                </a:cubicBezTo>
                <a:cubicBezTo>
                  <a:pt x="191" y="93"/>
                  <a:pt x="189" y="95"/>
                  <a:pt x="187" y="97"/>
                </a:cubicBezTo>
                <a:cubicBezTo>
                  <a:pt x="183" y="101"/>
                  <a:pt x="180" y="106"/>
                  <a:pt x="180" y="110"/>
                </a:cubicBezTo>
                <a:cubicBezTo>
                  <a:pt x="179" y="115"/>
                  <a:pt x="180" y="119"/>
                  <a:pt x="181" y="124"/>
                </a:cubicBezTo>
                <a:cubicBezTo>
                  <a:pt x="183" y="129"/>
                  <a:pt x="186" y="134"/>
                  <a:pt x="190" y="139"/>
                </a:cubicBezTo>
                <a:cubicBezTo>
                  <a:pt x="194" y="144"/>
                  <a:pt x="199" y="149"/>
                  <a:pt x="204" y="154"/>
                </a:cubicBezTo>
                <a:cubicBezTo>
                  <a:pt x="211" y="161"/>
                  <a:pt x="217" y="167"/>
                  <a:pt x="223" y="171"/>
                </a:cubicBezTo>
                <a:cubicBezTo>
                  <a:pt x="228" y="175"/>
                  <a:pt x="233" y="178"/>
                  <a:pt x="238" y="179"/>
                </a:cubicBezTo>
                <a:cubicBezTo>
                  <a:pt x="243" y="181"/>
                  <a:pt x="247" y="181"/>
                  <a:pt x="251" y="180"/>
                </a:cubicBezTo>
                <a:cubicBezTo>
                  <a:pt x="255" y="179"/>
                  <a:pt x="258" y="177"/>
                  <a:pt x="262" y="173"/>
                </a:cubicBezTo>
                <a:cubicBezTo>
                  <a:pt x="264" y="171"/>
                  <a:pt x="266" y="168"/>
                  <a:pt x="267" y="165"/>
                </a:cubicBezTo>
                <a:cubicBezTo>
                  <a:pt x="269" y="162"/>
                  <a:pt x="269" y="159"/>
                  <a:pt x="269" y="156"/>
                </a:cubicBezTo>
                <a:cubicBezTo>
                  <a:pt x="269" y="153"/>
                  <a:pt x="268" y="150"/>
                  <a:pt x="267" y="147"/>
                </a:cubicBezTo>
                <a:cubicBezTo>
                  <a:pt x="265" y="143"/>
                  <a:pt x="264" y="140"/>
                  <a:pt x="262" y="137"/>
                </a:cubicBezTo>
                <a:cubicBezTo>
                  <a:pt x="259" y="133"/>
                  <a:pt x="257" y="130"/>
                  <a:pt x="254" y="127"/>
                </a:cubicBezTo>
                <a:cubicBezTo>
                  <a:pt x="251" y="123"/>
                  <a:pt x="248" y="120"/>
                  <a:pt x="244" y="116"/>
                </a:cubicBezTo>
                <a:close/>
                <a:moveTo>
                  <a:pt x="374" y="68"/>
                </a:moveTo>
                <a:cubicBezTo>
                  <a:pt x="375" y="69"/>
                  <a:pt x="376" y="70"/>
                  <a:pt x="376" y="71"/>
                </a:cubicBezTo>
                <a:cubicBezTo>
                  <a:pt x="377" y="72"/>
                  <a:pt x="377" y="72"/>
                  <a:pt x="377" y="73"/>
                </a:cubicBezTo>
                <a:cubicBezTo>
                  <a:pt x="377" y="74"/>
                  <a:pt x="377" y="74"/>
                  <a:pt x="377" y="75"/>
                </a:cubicBezTo>
                <a:cubicBezTo>
                  <a:pt x="377" y="75"/>
                  <a:pt x="377" y="76"/>
                  <a:pt x="376" y="76"/>
                </a:cubicBezTo>
                <a:lnTo>
                  <a:pt x="328" y="124"/>
                </a:lnTo>
                <a:cubicBezTo>
                  <a:pt x="328" y="125"/>
                  <a:pt x="327" y="125"/>
                  <a:pt x="327" y="125"/>
                </a:cubicBezTo>
                <a:cubicBezTo>
                  <a:pt x="326" y="125"/>
                  <a:pt x="326" y="125"/>
                  <a:pt x="325" y="125"/>
                </a:cubicBezTo>
                <a:cubicBezTo>
                  <a:pt x="324" y="125"/>
                  <a:pt x="324" y="125"/>
                  <a:pt x="323" y="124"/>
                </a:cubicBezTo>
                <a:cubicBezTo>
                  <a:pt x="322" y="124"/>
                  <a:pt x="321" y="123"/>
                  <a:pt x="320" y="122"/>
                </a:cubicBezTo>
                <a:cubicBezTo>
                  <a:pt x="320" y="121"/>
                  <a:pt x="319" y="120"/>
                  <a:pt x="318" y="120"/>
                </a:cubicBezTo>
                <a:cubicBezTo>
                  <a:pt x="318" y="119"/>
                  <a:pt x="318" y="118"/>
                  <a:pt x="317" y="118"/>
                </a:cubicBezTo>
                <a:cubicBezTo>
                  <a:pt x="317" y="117"/>
                  <a:pt x="317" y="116"/>
                  <a:pt x="317" y="116"/>
                </a:cubicBezTo>
                <a:cubicBezTo>
                  <a:pt x="317" y="115"/>
                  <a:pt x="318" y="115"/>
                  <a:pt x="318" y="115"/>
                </a:cubicBezTo>
                <a:lnTo>
                  <a:pt x="337" y="95"/>
                </a:lnTo>
                <a:lnTo>
                  <a:pt x="267" y="24"/>
                </a:lnTo>
                <a:lnTo>
                  <a:pt x="259" y="53"/>
                </a:lnTo>
                <a:cubicBezTo>
                  <a:pt x="259" y="55"/>
                  <a:pt x="259" y="56"/>
                  <a:pt x="258" y="56"/>
                </a:cubicBezTo>
                <a:cubicBezTo>
                  <a:pt x="258" y="57"/>
                  <a:pt x="257" y="57"/>
                  <a:pt x="257" y="57"/>
                </a:cubicBezTo>
                <a:cubicBezTo>
                  <a:pt x="256" y="57"/>
                  <a:pt x="255" y="57"/>
                  <a:pt x="254" y="56"/>
                </a:cubicBezTo>
                <a:cubicBezTo>
                  <a:pt x="253" y="56"/>
                  <a:pt x="252" y="55"/>
                  <a:pt x="251" y="54"/>
                </a:cubicBezTo>
                <a:cubicBezTo>
                  <a:pt x="251" y="53"/>
                  <a:pt x="250" y="52"/>
                  <a:pt x="249" y="52"/>
                </a:cubicBezTo>
                <a:cubicBezTo>
                  <a:pt x="249" y="51"/>
                  <a:pt x="249" y="50"/>
                  <a:pt x="248" y="50"/>
                </a:cubicBezTo>
                <a:cubicBezTo>
                  <a:pt x="248" y="49"/>
                  <a:pt x="248" y="49"/>
                  <a:pt x="248" y="48"/>
                </a:cubicBezTo>
                <a:cubicBezTo>
                  <a:pt x="248" y="48"/>
                  <a:pt x="248" y="47"/>
                  <a:pt x="248" y="46"/>
                </a:cubicBezTo>
                <a:lnTo>
                  <a:pt x="256" y="11"/>
                </a:lnTo>
                <a:cubicBezTo>
                  <a:pt x="256" y="11"/>
                  <a:pt x="256" y="10"/>
                  <a:pt x="256" y="10"/>
                </a:cubicBezTo>
                <a:cubicBezTo>
                  <a:pt x="256" y="10"/>
                  <a:pt x="257" y="9"/>
                  <a:pt x="257" y="9"/>
                </a:cubicBezTo>
                <a:cubicBezTo>
                  <a:pt x="257" y="8"/>
                  <a:pt x="258" y="8"/>
                  <a:pt x="258" y="7"/>
                </a:cubicBezTo>
                <a:cubicBezTo>
                  <a:pt x="259" y="6"/>
                  <a:pt x="259" y="6"/>
                  <a:pt x="260" y="5"/>
                </a:cubicBezTo>
                <a:cubicBezTo>
                  <a:pt x="262" y="4"/>
                  <a:pt x="263" y="3"/>
                  <a:pt x="263" y="2"/>
                </a:cubicBezTo>
                <a:cubicBezTo>
                  <a:pt x="264" y="1"/>
                  <a:pt x="265" y="1"/>
                  <a:pt x="266" y="1"/>
                </a:cubicBezTo>
                <a:cubicBezTo>
                  <a:pt x="266" y="0"/>
                  <a:pt x="267" y="0"/>
                  <a:pt x="267" y="1"/>
                </a:cubicBezTo>
                <a:cubicBezTo>
                  <a:pt x="267" y="1"/>
                  <a:pt x="268" y="1"/>
                  <a:pt x="268" y="1"/>
                </a:cubicBezTo>
                <a:lnTo>
                  <a:pt x="350" y="83"/>
                </a:lnTo>
                <a:lnTo>
                  <a:pt x="367" y="66"/>
                </a:lnTo>
                <a:cubicBezTo>
                  <a:pt x="367" y="66"/>
                  <a:pt x="367" y="65"/>
                  <a:pt x="368" y="65"/>
                </a:cubicBezTo>
                <a:cubicBezTo>
                  <a:pt x="369" y="65"/>
                  <a:pt x="369" y="65"/>
                  <a:pt x="370" y="65"/>
                </a:cubicBezTo>
                <a:cubicBezTo>
                  <a:pt x="370" y="66"/>
                  <a:pt x="371" y="66"/>
                  <a:pt x="372" y="66"/>
                </a:cubicBezTo>
                <a:cubicBezTo>
                  <a:pt x="373" y="67"/>
                  <a:pt x="373" y="68"/>
                  <a:pt x="374" y="68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56" name="Freeform 32"/>
          <p:cNvSpPr>
            <a:spLocks noEditPoints="1"/>
          </p:cNvSpPr>
          <p:nvPr/>
        </p:nvSpPr>
        <p:spPr bwMode="auto">
          <a:xfrm>
            <a:off x="3310744" y="5440363"/>
            <a:ext cx="192088" cy="177800"/>
          </a:xfrm>
          <a:custGeom>
            <a:avLst/>
            <a:gdLst/>
            <a:ahLst/>
            <a:cxnLst>
              <a:cxn ang="0">
                <a:pos x="139" y="316"/>
              </a:cxn>
              <a:cxn ang="0">
                <a:pos x="87" y="371"/>
              </a:cxn>
              <a:cxn ang="0">
                <a:pos x="80" y="372"/>
              </a:cxn>
              <a:cxn ang="0">
                <a:pos x="74" y="365"/>
              </a:cxn>
              <a:cxn ang="0">
                <a:pos x="72" y="321"/>
              </a:cxn>
              <a:cxn ang="0">
                <a:pos x="62" y="273"/>
              </a:cxn>
              <a:cxn ang="0">
                <a:pos x="41" y="259"/>
              </a:cxn>
              <a:cxn ang="0">
                <a:pos x="18" y="276"/>
              </a:cxn>
              <a:cxn ang="0">
                <a:pos x="11" y="296"/>
              </a:cxn>
              <a:cxn ang="0">
                <a:pos x="6" y="295"/>
              </a:cxn>
              <a:cxn ang="0">
                <a:pos x="1" y="289"/>
              </a:cxn>
              <a:cxn ang="0">
                <a:pos x="1" y="280"/>
              </a:cxn>
              <a:cxn ang="0">
                <a:pos x="16" y="254"/>
              </a:cxn>
              <a:cxn ang="0">
                <a:pos x="56" y="243"/>
              </a:cxn>
              <a:cxn ang="0">
                <a:pos x="81" y="274"/>
              </a:cxn>
              <a:cxn ang="0">
                <a:pos x="87" y="350"/>
              </a:cxn>
              <a:cxn ang="0">
                <a:pos x="131" y="309"/>
              </a:cxn>
              <a:cxn ang="0">
                <a:pos x="177" y="188"/>
              </a:cxn>
              <a:cxn ang="0">
                <a:pos x="204" y="250"/>
              </a:cxn>
              <a:cxn ang="0">
                <a:pos x="155" y="281"/>
              </a:cxn>
              <a:cxn ang="0">
                <a:pos x="95" y="232"/>
              </a:cxn>
              <a:cxn ang="0">
                <a:pos x="98" y="172"/>
              </a:cxn>
              <a:cxn ang="0">
                <a:pos x="155" y="169"/>
              </a:cxn>
              <a:cxn ang="0">
                <a:pos x="152" y="190"/>
              </a:cxn>
              <a:cxn ang="0">
                <a:pos x="122" y="175"/>
              </a:cxn>
              <a:cxn ang="0">
                <a:pos x="100" y="195"/>
              </a:cxn>
              <a:cxn ang="0">
                <a:pos x="125" y="239"/>
              </a:cxn>
              <a:cxn ang="0">
                <a:pos x="171" y="265"/>
              </a:cxn>
              <a:cxn ang="0">
                <a:pos x="189" y="241"/>
              </a:cxn>
              <a:cxn ang="0">
                <a:pos x="174" y="212"/>
              </a:cxn>
              <a:cxn ang="0">
                <a:pos x="274" y="130"/>
              </a:cxn>
              <a:cxn ang="0">
                <a:pos x="271" y="190"/>
              </a:cxn>
              <a:cxn ang="0">
                <a:pos x="214" y="192"/>
              </a:cxn>
              <a:cxn ang="0">
                <a:pos x="165" y="132"/>
              </a:cxn>
              <a:cxn ang="0">
                <a:pos x="195" y="81"/>
              </a:cxn>
              <a:cxn ang="0">
                <a:pos x="256" y="109"/>
              </a:cxn>
              <a:cxn ang="0">
                <a:pos x="220" y="102"/>
              </a:cxn>
              <a:cxn ang="0">
                <a:pos x="193" y="98"/>
              </a:cxn>
              <a:cxn ang="0">
                <a:pos x="181" y="130"/>
              </a:cxn>
              <a:cxn ang="0">
                <a:pos x="223" y="177"/>
              </a:cxn>
              <a:cxn ang="0">
                <a:pos x="261" y="179"/>
              </a:cxn>
              <a:cxn ang="0">
                <a:pos x="267" y="153"/>
              </a:cxn>
              <a:cxn ang="0">
                <a:pos x="244" y="122"/>
              </a:cxn>
              <a:cxn ang="0">
                <a:pos x="362" y="72"/>
              </a:cxn>
              <a:cxn ang="0">
                <a:pos x="332" y="123"/>
              </a:cxn>
              <a:cxn ang="0">
                <a:pos x="271" y="94"/>
              </a:cxn>
              <a:cxn ang="0">
                <a:pos x="244" y="32"/>
              </a:cxn>
              <a:cxn ang="0">
                <a:pos x="293" y="1"/>
              </a:cxn>
              <a:cxn ang="0">
                <a:pos x="323" y="43"/>
              </a:cxn>
              <a:cxn ang="0">
                <a:pos x="289" y="18"/>
              </a:cxn>
              <a:cxn ang="0">
                <a:pos x="266" y="24"/>
              </a:cxn>
              <a:cxn ang="0">
                <a:pos x="269" y="66"/>
              </a:cxn>
              <a:cxn ang="0">
                <a:pos x="317" y="106"/>
              </a:cxn>
              <a:cxn ang="0">
                <a:pos x="346" y="92"/>
              </a:cxn>
              <a:cxn ang="0">
                <a:pos x="341" y="64"/>
              </a:cxn>
            </a:cxnLst>
            <a:rect l="0" t="0" r="r" b="b"/>
            <a:pathLst>
              <a:path w="364" h="373">
                <a:moveTo>
                  <a:pt x="136" y="312"/>
                </a:moveTo>
                <a:cubicBezTo>
                  <a:pt x="137" y="313"/>
                  <a:pt x="137" y="313"/>
                  <a:pt x="138" y="314"/>
                </a:cubicBezTo>
                <a:cubicBezTo>
                  <a:pt x="138" y="315"/>
                  <a:pt x="139" y="316"/>
                  <a:pt x="139" y="316"/>
                </a:cubicBezTo>
                <a:cubicBezTo>
                  <a:pt x="139" y="317"/>
                  <a:pt x="139" y="318"/>
                  <a:pt x="139" y="318"/>
                </a:cubicBezTo>
                <a:cubicBezTo>
                  <a:pt x="139" y="319"/>
                  <a:pt x="139" y="319"/>
                  <a:pt x="138" y="320"/>
                </a:cubicBezTo>
                <a:lnTo>
                  <a:pt x="87" y="371"/>
                </a:lnTo>
                <a:cubicBezTo>
                  <a:pt x="86" y="372"/>
                  <a:pt x="86" y="372"/>
                  <a:pt x="85" y="373"/>
                </a:cubicBezTo>
                <a:cubicBezTo>
                  <a:pt x="84" y="373"/>
                  <a:pt x="84" y="373"/>
                  <a:pt x="83" y="373"/>
                </a:cubicBezTo>
                <a:cubicBezTo>
                  <a:pt x="82" y="373"/>
                  <a:pt x="81" y="373"/>
                  <a:pt x="80" y="372"/>
                </a:cubicBezTo>
                <a:cubicBezTo>
                  <a:pt x="79" y="372"/>
                  <a:pt x="79" y="371"/>
                  <a:pt x="77" y="370"/>
                </a:cubicBezTo>
                <a:cubicBezTo>
                  <a:pt x="77" y="369"/>
                  <a:pt x="76" y="368"/>
                  <a:pt x="75" y="367"/>
                </a:cubicBezTo>
                <a:cubicBezTo>
                  <a:pt x="74" y="366"/>
                  <a:pt x="74" y="366"/>
                  <a:pt x="74" y="365"/>
                </a:cubicBezTo>
                <a:cubicBezTo>
                  <a:pt x="73" y="364"/>
                  <a:pt x="73" y="363"/>
                  <a:pt x="73" y="362"/>
                </a:cubicBezTo>
                <a:cubicBezTo>
                  <a:pt x="73" y="361"/>
                  <a:pt x="73" y="360"/>
                  <a:pt x="73" y="359"/>
                </a:cubicBezTo>
                <a:lnTo>
                  <a:pt x="72" y="321"/>
                </a:lnTo>
                <a:cubicBezTo>
                  <a:pt x="72" y="313"/>
                  <a:pt x="71" y="305"/>
                  <a:pt x="71" y="299"/>
                </a:cubicBezTo>
                <a:cubicBezTo>
                  <a:pt x="70" y="293"/>
                  <a:pt x="68" y="288"/>
                  <a:pt x="67" y="284"/>
                </a:cubicBezTo>
                <a:cubicBezTo>
                  <a:pt x="66" y="279"/>
                  <a:pt x="64" y="276"/>
                  <a:pt x="62" y="273"/>
                </a:cubicBezTo>
                <a:cubicBezTo>
                  <a:pt x="60" y="270"/>
                  <a:pt x="58" y="268"/>
                  <a:pt x="56" y="266"/>
                </a:cubicBezTo>
                <a:cubicBezTo>
                  <a:pt x="54" y="264"/>
                  <a:pt x="52" y="262"/>
                  <a:pt x="49" y="261"/>
                </a:cubicBezTo>
                <a:cubicBezTo>
                  <a:pt x="47" y="260"/>
                  <a:pt x="44" y="259"/>
                  <a:pt x="41" y="259"/>
                </a:cubicBezTo>
                <a:cubicBezTo>
                  <a:pt x="39" y="259"/>
                  <a:pt x="36" y="260"/>
                  <a:pt x="33" y="261"/>
                </a:cubicBezTo>
                <a:cubicBezTo>
                  <a:pt x="30" y="262"/>
                  <a:pt x="28" y="264"/>
                  <a:pt x="25" y="266"/>
                </a:cubicBezTo>
                <a:cubicBezTo>
                  <a:pt x="22" y="269"/>
                  <a:pt x="20" y="273"/>
                  <a:pt x="18" y="276"/>
                </a:cubicBezTo>
                <a:cubicBezTo>
                  <a:pt x="17" y="279"/>
                  <a:pt x="15" y="282"/>
                  <a:pt x="14" y="285"/>
                </a:cubicBezTo>
                <a:cubicBezTo>
                  <a:pt x="14" y="287"/>
                  <a:pt x="13" y="290"/>
                  <a:pt x="13" y="292"/>
                </a:cubicBezTo>
                <a:cubicBezTo>
                  <a:pt x="12" y="294"/>
                  <a:pt x="12" y="295"/>
                  <a:pt x="11" y="296"/>
                </a:cubicBezTo>
                <a:cubicBezTo>
                  <a:pt x="11" y="296"/>
                  <a:pt x="10" y="296"/>
                  <a:pt x="10" y="296"/>
                </a:cubicBezTo>
                <a:cubicBezTo>
                  <a:pt x="9" y="296"/>
                  <a:pt x="9" y="296"/>
                  <a:pt x="8" y="296"/>
                </a:cubicBezTo>
                <a:cubicBezTo>
                  <a:pt x="8" y="296"/>
                  <a:pt x="7" y="295"/>
                  <a:pt x="6" y="295"/>
                </a:cubicBezTo>
                <a:cubicBezTo>
                  <a:pt x="5" y="294"/>
                  <a:pt x="4" y="293"/>
                  <a:pt x="3" y="292"/>
                </a:cubicBezTo>
                <a:cubicBezTo>
                  <a:pt x="3" y="292"/>
                  <a:pt x="2" y="291"/>
                  <a:pt x="2" y="290"/>
                </a:cubicBezTo>
                <a:cubicBezTo>
                  <a:pt x="1" y="290"/>
                  <a:pt x="1" y="289"/>
                  <a:pt x="1" y="289"/>
                </a:cubicBezTo>
                <a:cubicBezTo>
                  <a:pt x="0" y="288"/>
                  <a:pt x="0" y="288"/>
                  <a:pt x="0" y="287"/>
                </a:cubicBezTo>
                <a:cubicBezTo>
                  <a:pt x="0" y="287"/>
                  <a:pt x="0" y="286"/>
                  <a:pt x="0" y="285"/>
                </a:cubicBezTo>
                <a:cubicBezTo>
                  <a:pt x="0" y="284"/>
                  <a:pt x="0" y="282"/>
                  <a:pt x="1" y="280"/>
                </a:cubicBezTo>
                <a:cubicBezTo>
                  <a:pt x="1" y="278"/>
                  <a:pt x="2" y="275"/>
                  <a:pt x="3" y="272"/>
                </a:cubicBezTo>
                <a:cubicBezTo>
                  <a:pt x="5" y="269"/>
                  <a:pt x="6" y="266"/>
                  <a:pt x="8" y="263"/>
                </a:cubicBezTo>
                <a:cubicBezTo>
                  <a:pt x="10" y="260"/>
                  <a:pt x="13" y="257"/>
                  <a:pt x="16" y="254"/>
                </a:cubicBezTo>
                <a:cubicBezTo>
                  <a:pt x="20" y="249"/>
                  <a:pt x="25" y="246"/>
                  <a:pt x="29" y="244"/>
                </a:cubicBezTo>
                <a:cubicBezTo>
                  <a:pt x="34" y="242"/>
                  <a:pt x="39" y="241"/>
                  <a:pt x="43" y="241"/>
                </a:cubicBezTo>
                <a:cubicBezTo>
                  <a:pt x="47" y="241"/>
                  <a:pt x="52" y="242"/>
                  <a:pt x="56" y="243"/>
                </a:cubicBezTo>
                <a:cubicBezTo>
                  <a:pt x="60" y="245"/>
                  <a:pt x="63" y="248"/>
                  <a:pt x="67" y="251"/>
                </a:cubicBezTo>
                <a:cubicBezTo>
                  <a:pt x="70" y="254"/>
                  <a:pt x="72" y="257"/>
                  <a:pt x="75" y="261"/>
                </a:cubicBezTo>
                <a:cubicBezTo>
                  <a:pt x="77" y="264"/>
                  <a:pt x="79" y="269"/>
                  <a:pt x="81" y="274"/>
                </a:cubicBezTo>
                <a:cubicBezTo>
                  <a:pt x="83" y="279"/>
                  <a:pt x="84" y="285"/>
                  <a:pt x="85" y="293"/>
                </a:cubicBezTo>
                <a:cubicBezTo>
                  <a:pt x="86" y="300"/>
                  <a:pt x="87" y="309"/>
                  <a:pt x="87" y="320"/>
                </a:cubicBezTo>
                <a:lnTo>
                  <a:pt x="87" y="350"/>
                </a:lnTo>
                <a:lnTo>
                  <a:pt x="128" y="309"/>
                </a:lnTo>
                <a:cubicBezTo>
                  <a:pt x="128" y="309"/>
                  <a:pt x="129" y="309"/>
                  <a:pt x="129" y="309"/>
                </a:cubicBezTo>
                <a:cubicBezTo>
                  <a:pt x="130" y="308"/>
                  <a:pt x="130" y="308"/>
                  <a:pt x="131" y="309"/>
                </a:cubicBezTo>
                <a:cubicBezTo>
                  <a:pt x="132" y="309"/>
                  <a:pt x="132" y="309"/>
                  <a:pt x="133" y="310"/>
                </a:cubicBezTo>
                <a:cubicBezTo>
                  <a:pt x="134" y="310"/>
                  <a:pt x="135" y="311"/>
                  <a:pt x="136" y="312"/>
                </a:cubicBezTo>
                <a:close/>
                <a:moveTo>
                  <a:pt x="177" y="188"/>
                </a:moveTo>
                <a:cubicBezTo>
                  <a:pt x="184" y="195"/>
                  <a:pt x="190" y="202"/>
                  <a:pt x="194" y="209"/>
                </a:cubicBezTo>
                <a:cubicBezTo>
                  <a:pt x="199" y="216"/>
                  <a:pt x="202" y="223"/>
                  <a:pt x="204" y="230"/>
                </a:cubicBezTo>
                <a:cubicBezTo>
                  <a:pt x="206" y="237"/>
                  <a:pt x="206" y="244"/>
                  <a:pt x="204" y="250"/>
                </a:cubicBezTo>
                <a:cubicBezTo>
                  <a:pt x="202" y="257"/>
                  <a:pt x="198" y="263"/>
                  <a:pt x="192" y="269"/>
                </a:cubicBezTo>
                <a:cubicBezTo>
                  <a:pt x="186" y="275"/>
                  <a:pt x="180" y="279"/>
                  <a:pt x="174" y="281"/>
                </a:cubicBezTo>
                <a:cubicBezTo>
                  <a:pt x="168" y="283"/>
                  <a:pt x="161" y="283"/>
                  <a:pt x="155" y="281"/>
                </a:cubicBezTo>
                <a:cubicBezTo>
                  <a:pt x="148" y="280"/>
                  <a:pt x="142" y="277"/>
                  <a:pt x="135" y="272"/>
                </a:cubicBezTo>
                <a:cubicBezTo>
                  <a:pt x="128" y="267"/>
                  <a:pt x="120" y="261"/>
                  <a:pt x="113" y="253"/>
                </a:cubicBezTo>
                <a:cubicBezTo>
                  <a:pt x="106" y="246"/>
                  <a:pt x="100" y="239"/>
                  <a:pt x="95" y="232"/>
                </a:cubicBezTo>
                <a:cubicBezTo>
                  <a:pt x="90" y="225"/>
                  <a:pt x="87" y="218"/>
                  <a:pt x="85" y="211"/>
                </a:cubicBezTo>
                <a:cubicBezTo>
                  <a:pt x="84" y="204"/>
                  <a:pt x="84" y="197"/>
                  <a:pt x="86" y="191"/>
                </a:cubicBezTo>
                <a:cubicBezTo>
                  <a:pt x="88" y="184"/>
                  <a:pt x="92" y="178"/>
                  <a:pt x="98" y="172"/>
                </a:cubicBezTo>
                <a:cubicBezTo>
                  <a:pt x="104" y="166"/>
                  <a:pt x="110" y="162"/>
                  <a:pt x="116" y="160"/>
                </a:cubicBezTo>
                <a:cubicBezTo>
                  <a:pt x="122" y="158"/>
                  <a:pt x="128" y="158"/>
                  <a:pt x="135" y="160"/>
                </a:cubicBezTo>
                <a:cubicBezTo>
                  <a:pt x="141" y="161"/>
                  <a:pt x="148" y="164"/>
                  <a:pt x="155" y="169"/>
                </a:cubicBezTo>
                <a:cubicBezTo>
                  <a:pt x="162" y="174"/>
                  <a:pt x="169" y="180"/>
                  <a:pt x="177" y="188"/>
                </a:cubicBezTo>
                <a:close/>
                <a:moveTo>
                  <a:pt x="165" y="202"/>
                </a:moveTo>
                <a:cubicBezTo>
                  <a:pt x="160" y="197"/>
                  <a:pt x="156" y="193"/>
                  <a:pt x="152" y="190"/>
                </a:cubicBezTo>
                <a:cubicBezTo>
                  <a:pt x="148" y="186"/>
                  <a:pt x="144" y="184"/>
                  <a:pt x="141" y="181"/>
                </a:cubicBezTo>
                <a:cubicBezTo>
                  <a:pt x="137" y="179"/>
                  <a:pt x="134" y="178"/>
                  <a:pt x="131" y="177"/>
                </a:cubicBezTo>
                <a:cubicBezTo>
                  <a:pt x="128" y="176"/>
                  <a:pt x="125" y="175"/>
                  <a:pt x="122" y="175"/>
                </a:cubicBezTo>
                <a:cubicBezTo>
                  <a:pt x="119" y="175"/>
                  <a:pt x="117" y="176"/>
                  <a:pt x="114" y="177"/>
                </a:cubicBezTo>
                <a:cubicBezTo>
                  <a:pt x="112" y="179"/>
                  <a:pt x="109" y="180"/>
                  <a:pt x="107" y="183"/>
                </a:cubicBezTo>
                <a:cubicBezTo>
                  <a:pt x="103" y="187"/>
                  <a:pt x="101" y="191"/>
                  <a:pt x="100" y="195"/>
                </a:cubicBezTo>
                <a:cubicBezTo>
                  <a:pt x="100" y="200"/>
                  <a:pt x="100" y="204"/>
                  <a:pt x="102" y="209"/>
                </a:cubicBezTo>
                <a:cubicBezTo>
                  <a:pt x="104" y="214"/>
                  <a:pt x="107" y="219"/>
                  <a:pt x="111" y="224"/>
                </a:cubicBezTo>
                <a:cubicBezTo>
                  <a:pt x="115" y="229"/>
                  <a:pt x="119" y="234"/>
                  <a:pt x="125" y="239"/>
                </a:cubicBezTo>
                <a:cubicBezTo>
                  <a:pt x="131" y="246"/>
                  <a:pt x="138" y="252"/>
                  <a:pt x="143" y="256"/>
                </a:cubicBezTo>
                <a:cubicBezTo>
                  <a:pt x="149" y="260"/>
                  <a:pt x="154" y="263"/>
                  <a:pt x="159" y="264"/>
                </a:cubicBezTo>
                <a:cubicBezTo>
                  <a:pt x="163" y="266"/>
                  <a:pt x="167" y="266"/>
                  <a:pt x="171" y="265"/>
                </a:cubicBezTo>
                <a:cubicBezTo>
                  <a:pt x="175" y="264"/>
                  <a:pt x="179" y="262"/>
                  <a:pt x="182" y="258"/>
                </a:cubicBezTo>
                <a:cubicBezTo>
                  <a:pt x="185" y="256"/>
                  <a:pt x="187" y="253"/>
                  <a:pt x="188" y="250"/>
                </a:cubicBezTo>
                <a:cubicBezTo>
                  <a:pt x="189" y="247"/>
                  <a:pt x="190" y="244"/>
                  <a:pt x="189" y="241"/>
                </a:cubicBezTo>
                <a:cubicBezTo>
                  <a:pt x="189" y="238"/>
                  <a:pt x="189" y="235"/>
                  <a:pt x="187" y="232"/>
                </a:cubicBezTo>
                <a:cubicBezTo>
                  <a:pt x="186" y="229"/>
                  <a:pt x="184" y="225"/>
                  <a:pt x="182" y="222"/>
                </a:cubicBezTo>
                <a:cubicBezTo>
                  <a:pt x="180" y="219"/>
                  <a:pt x="177" y="215"/>
                  <a:pt x="174" y="212"/>
                </a:cubicBezTo>
                <a:cubicBezTo>
                  <a:pt x="171" y="209"/>
                  <a:pt x="168" y="205"/>
                  <a:pt x="165" y="202"/>
                </a:cubicBezTo>
                <a:close/>
                <a:moveTo>
                  <a:pt x="256" y="109"/>
                </a:moveTo>
                <a:cubicBezTo>
                  <a:pt x="263" y="116"/>
                  <a:pt x="269" y="123"/>
                  <a:pt x="274" y="130"/>
                </a:cubicBezTo>
                <a:cubicBezTo>
                  <a:pt x="278" y="137"/>
                  <a:pt x="282" y="144"/>
                  <a:pt x="283" y="151"/>
                </a:cubicBezTo>
                <a:cubicBezTo>
                  <a:pt x="285" y="158"/>
                  <a:pt x="285" y="164"/>
                  <a:pt x="283" y="171"/>
                </a:cubicBezTo>
                <a:cubicBezTo>
                  <a:pt x="281" y="178"/>
                  <a:pt x="277" y="184"/>
                  <a:pt x="271" y="190"/>
                </a:cubicBezTo>
                <a:cubicBezTo>
                  <a:pt x="265" y="196"/>
                  <a:pt x="259" y="200"/>
                  <a:pt x="253" y="202"/>
                </a:cubicBezTo>
                <a:cubicBezTo>
                  <a:pt x="247" y="204"/>
                  <a:pt x="241" y="204"/>
                  <a:pt x="234" y="202"/>
                </a:cubicBezTo>
                <a:cubicBezTo>
                  <a:pt x="228" y="201"/>
                  <a:pt x="221" y="197"/>
                  <a:pt x="214" y="192"/>
                </a:cubicBezTo>
                <a:cubicBezTo>
                  <a:pt x="207" y="188"/>
                  <a:pt x="200" y="181"/>
                  <a:pt x="192" y="174"/>
                </a:cubicBezTo>
                <a:cubicBezTo>
                  <a:pt x="185" y="167"/>
                  <a:pt x="179" y="159"/>
                  <a:pt x="174" y="152"/>
                </a:cubicBezTo>
                <a:cubicBezTo>
                  <a:pt x="169" y="145"/>
                  <a:pt x="166" y="138"/>
                  <a:pt x="165" y="132"/>
                </a:cubicBezTo>
                <a:cubicBezTo>
                  <a:pt x="163" y="125"/>
                  <a:pt x="163" y="118"/>
                  <a:pt x="165" y="112"/>
                </a:cubicBezTo>
                <a:cubicBezTo>
                  <a:pt x="167" y="105"/>
                  <a:pt x="171" y="99"/>
                  <a:pt x="177" y="93"/>
                </a:cubicBezTo>
                <a:cubicBezTo>
                  <a:pt x="183" y="87"/>
                  <a:pt x="189" y="83"/>
                  <a:pt x="195" y="81"/>
                </a:cubicBezTo>
                <a:cubicBezTo>
                  <a:pt x="201" y="79"/>
                  <a:pt x="207" y="79"/>
                  <a:pt x="214" y="80"/>
                </a:cubicBezTo>
                <a:cubicBezTo>
                  <a:pt x="220" y="82"/>
                  <a:pt x="227" y="85"/>
                  <a:pt x="234" y="90"/>
                </a:cubicBezTo>
                <a:cubicBezTo>
                  <a:pt x="241" y="95"/>
                  <a:pt x="248" y="101"/>
                  <a:pt x="256" y="109"/>
                </a:cubicBezTo>
                <a:close/>
                <a:moveTo>
                  <a:pt x="244" y="122"/>
                </a:moveTo>
                <a:cubicBezTo>
                  <a:pt x="239" y="118"/>
                  <a:pt x="235" y="114"/>
                  <a:pt x="231" y="110"/>
                </a:cubicBezTo>
                <a:cubicBezTo>
                  <a:pt x="227" y="107"/>
                  <a:pt x="223" y="104"/>
                  <a:pt x="220" y="102"/>
                </a:cubicBezTo>
                <a:cubicBezTo>
                  <a:pt x="216" y="100"/>
                  <a:pt x="213" y="98"/>
                  <a:pt x="210" y="97"/>
                </a:cubicBezTo>
                <a:cubicBezTo>
                  <a:pt x="207" y="96"/>
                  <a:pt x="204" y="96"/>
                  <a:pt x="201" y="96"/>
                </a:cubicBezTo>
                <a:cubicBezTo>
                  <a:pt x="199" y="96"/>
                  <a:pt x="196" y="97"/>
                  <a:pt x="193" y="98"/>
                </a:cubicBezTo>
                <a:cubicBezTo>
                  <a:pt x="191" y="99"/>
                  <a:pt x="189" y="101"/>
                  <a:pt x="186" y="103"/>
                </a:cubicBezTo>
                <a:cubicBezTo>
                  <a:pt x="182" y="107"/>
                  <a:pt x="180" y="112"/>
                  <a:pt x="179" y="116"/>
                </a:cubicBezTo>
                <a:cubicBezTo>
                  <a:pt x="179" y="121"/>
                  <a:pt x="179" y="125"/>
                  <a:pt x="181" y="130"/>
                </a:cubicBezTo>
                <a:cubicBezTo>
                  <a:pt x="183" y="135"/>
                  <a:pt x="186" y="140"/>
                  <a:pt x="190" y="145"/>
                </a:cubicBezTo>
                <a:cubicBezTo>
                  <a:pt x="194" y="150"/>
                  <a:pt x="199" y="155"/>
                  <a:pt x="204" y="160"/>
                </a:cubicBezTo>
                <a:cubicBezTo>
                  <a:pt x="211" y="167"/>
                  <a:pt x="217" y="173"/>
                  <a:pt x="223" y="177"/>
                </a:cubicBezTo>
                <a:cubicBezTo>
                  <a:pt x="228" y="181"/>
                  <a:pt x="233" y="184"/>
                  <a:pt x="238" y="185"/>
                </a:cubicBezTo>
                <a:cubicBezTo>
                  <a:pt x="242" y="187"/>
                  <a:pt x="247" y="187"/>
                  <a:pt x="250" y="186"/>
                </a:cubicBezTo>
                <a:cubicBezTo>
                  <a:pt x="254" y="185"/>
                  <a:pt x="258" y="183"/>
                  <a:pt x="261" y="179"/>
                </a:cubicBezTo>
                <a:cubicBezTo>
                  <a:pt x="264" y="177"/>
                  <a:pt x="266" y="174"/>
                  <a:pt x="267" y="171"/>
                </a:cubicBezTo>
                <a:cubicBezTo>
                  <a:pt x="268" y="168"/>
                  <a:pt x="269" y="165"/>
                  <a:pt x="269" y="162"/>
                </a:cubicBezTo>
                <a:cubicBezTo>
                  <a:pt x="269" y="159"/>
                  <a:pt x="268" y="156"/>
                  <a:pt x="267" y="153"/>
                </a:cubicBezTo>
                <a:cubicBezTo>
                  <a:pt x="265" y="149"/>
                  <a:pt x="264" y="146"/>
                  <a:pt x="261" y="143"/>
                </a:cubicBezTo>
                <a:cubicBezTo>
                  <a:pt x="259" y="139"/>
                  <a:pt x="257" y="136"/>
                  <a:pt x="254" y="133"/>
                </a:cubicBezTo>
                <a:cubicBezTo>
                  <a:pt x="251" y="129"/>
                  <a:pt x="247" y="126"/>
                  <a:pt x="244" y="122"/>
                </a:cubicBezTo>
                <a:close/>
                <a:moveTo>
                  <a:pt x="335" y="30"/>
                </a:moveTo>
                <a:cubicBezTo>
                  <a:pt x="342" y="37"/>
                  <a:pt x="348" y="44"/>
                  <a:pt x="353" y="51"/>
                </a:cubicBezTo>
                <a:cubicBezTo>
                  <a:pt x="358" y="58"/>
                  <a:pt x="361" y="65"/>
                  <a:pt x="362" y="72"/>
                </a:cubicBezTo>
                <a:cubicBezTo>
                  <a:pt x="364" y="79"/>
                  <a:pt x="364" y="85"/>
                  <a:pt x="362" y="92"/>
                </a:cubicBezTo>
                <a:cubicBezTo>
                  <a:pt x="360" y="98"/>
                  <a:pt x="356" y="105"/>
                  <a:pt x="350" y="111"/>
                </a:cubicBezTo>
                <a:cubicBezTo>
                  <a:pt x="344" y="117"/>
                  <a:pt x="338" y="121"/>
                  <a:pt x="332" y="123"/>
                </a:cubicBezTo>
                <a:cubicBezTo>
                  <a:pt x="326" y="124"/>
                  <a:pt x="320" y="125"/>
                  <a:pt x="313" y="123"/>
                </a:cubicBezTo>
                <a:cubicBezTo>
                  <a:pt x="307" y="121"/>
                  <a:pt x="300" y="118"/>
                  <a:pt x="293" y="113"/>
                </a:cubicBezTo>
                <a:cubicBezTo>
                  <a:pt x="286" y="108"/>
                  <a:pt x="279" y="102"/>
                  <a:pt x="271" y="94"/>
                </a:cubicBezTo>
                <a:cubicBezTo>
                  <a:pt x="264" y="87"/>
                  <a:pt x="258" y="80"/>
                  <a:pt x="253" y="73"/>
                </a:cubicBezTo>
                <a:cubicBezTo>
                  <a:pt x="249" y="66"/>
                  <a:pt x="245" y="59"/>
                  <a:pt x="244" y="52"/>
                </a:cubicBezTo>
                <a:cubicBezTo>
                  <a:pt x="242" y="46"/>
                  <a:pt x="242" y="39"/>
                  <a:pt x="244" y="32"/>
                </a:cubicBezTo>
                <a:cubicBezTo>
                  <a:pt x="246" y="26"/>
                  <a:pt x="250" y="20"/>
                  <a:pt x="256" y="13"/>
                </a:cubicBezTo>
                <a:cubicBezTo>
                  <a:pt x="262" y="7"/>
                  <a:pt x="268" y="4"/>
                  <a:pt x="274" y="2"/>
                </a:cubicBezTo>
                <a:cubicBezTo>
                  <a:pt x="280" y="0"/>
                  <a:pt x="286" y="0"/>
                  <a:pt x="293" y="1"/>
                </a:cubicBezTo>
                <a:cubicBezTo>
                  <a:pt x="299" y="3"/>
                  <a:pt x="306" y="6"/>
                  <a:pt x="313" y="11"/>
                </a:cubicBezTo>
                <a:cubicBezTo>
                  <a:pt x="320" y="16"/>
                  <a:pt x="327" y="22"/>
                  <a:pt x="335" y="30"/>
                </a:cubicBezTo>
                <a:close/>
                <a:moveTo>
                  <a:pt x="323" y="43"/>
                </a:moveTo>
                <a:cubicBezTo>
                  <a:pt x="319" y="39"/>
                  <a:pt x="314" y="35"/>
                  <a:pt x="310" y="31"/>
                </a:cubicBezTo>
                <a:cubicBezTo>
                  <a:pt x="306" y="28"/>
                  <a:pt x="302" y="25"/>
                  <a:pt x="299" y="23"/>
                </a:cubicBezTo>
                <a:cubicBezTo>
                  <a:pt x="296" y="21"/>
                  <a:pt x="292" y="19"/>
                  <a:pt x="289" y="18"/>
                </a:cubicBezTo>
                <a:cubicBezTo>
                  <a:pt x="286" y="17"/>
                  <a:pt x="283" y="17"/>
                  <a:pt x="280" y="17"/>
                </a:cubicBezTo>
                <a:cubicBezTo>
                  <a:pt x="278" y="17"/>
                  <a:pt x="275" y="18"/>
                  <a:pt x="273" y="19"/>
                </a:cubicBezTo>
                <a:cubicBezTo>
                  <a:pt x="270" y="20"/>
                  <a:pt x="268" y="22"/>
                  <a:pt x="266" y="24"/>
                </a:cubicBezTo>
                <a:cubicBezTo>
                  <a:pt x="261" y="28"/>
                  <a:pt x="259" y="33"/>
                  <a:pt x="259" y="37"/>
                </a:cubicBezTo>
                <a:cubicBezTo>
                  <a:pt x="258" y="41"/>
                  <a:pt x="259" y="46"/>
                  <a:pt x="260" y="51"/>
                </a:cubicBezTo>
                <a:cubicBezTo>
                  <a:pt x="262" y="56"/>
                  <a:pt x="265" y="61"/>
                  <a:pt x="269" y="66"/>
                </a:cubicBezTo>
                <a:cubicBezTo>
                  <a:pt x="273" y="71"/>
                  <a:pt x="278" y="76"/>
                  <a:pt x="283" y="81"/>
                </a:cubicBezTo>
                <a:cubicBezTo>
                  <a:pt x="290" y="88"/>
                  <a:pt x="296" y="93"/>
                  <a:pt x="302" y="98"/>
                </a:cubicBezTo>
                <a:cubicBezTo>
                  <a:pt x="307" y="102"/>
                  <a:pt x="312" y="105"/>
                  <a:pt x="317" y="106"/>
                </a:cubicBezTo>
                <a:cubicBezTo>
                  <a:pt x="322" y="108"/>
                  <a:pt x="326" y="108"/>
                  <a:pt x="330" y="107"/>
                </a:cubicBezTo>
                <a:cubicBezTo>
                  <a:pt x="333" y="106"/>
                  <a:pt x="337" y="104"/>
                  <a:pt x="341" y="100"/>
                </a:cubicBezTo>
                <a:cubicBezTo>
                  <a:pt x="343" y="97"/>
                  <a:pt x="345" y="95"/>
                  <a:pt x="346" y="92"/>
                </a:cubicBezTo>
                <a:cubicBezTo>
                  <a:pt x="347" y="89"/>
                  <a:pt x="348" y="86"/>
                  <a:pt x="348" y="83"/>
                </a:cubicBezTo>
                <a:cubicBezTo>
                  <a:pt x="348" y="80"/>
                  <a:pt x="347" y="77"/>
                  <a:pt x="346" y="73"/>
                </a:cubicBezTo>
                <a:cubicBezTo>
                  <a:pt x="344" y="70"/>
                  <a:pt x="343" y="67"/>
                  <a:pt x="341" y="64"/>
                </a:cubicBezTo>
                <a:cubicBezTo>
                  <a:pt x="338" y="60"/>
                  <a:pt x="336" y="57"/>
                  <a:pt x="333" y="54"/>
                </a:cubicBezTo>
                <a:cubicBezTo>
                  <a:pt x="330" y="50"/>
                  <a:pt x="327" y="47"/>
                  <a:pt x="323" y="43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57" name="Freeform 33"/>
          <p:cNvSpPr>
            <a:spLocks noEditPoints="1"/>
          </p:cNvSpPr>
          <p:nvPr/>
        </p:nvSpPr>
        <p:spPr bwMode="auto">
          <a:xfrm>
            <a:off x="3112307" y="5441950"/>
            <a:ext cx="184150" cy="174625"/>
          </a:xfrm>
          <a:custGeom>
            <a:avLst/>
            <a:gdLst/>
            <a:ahLst/>
            <a:cxnLst>
              <a:cxn ang="0">
                <a:pos x="129" y="316"/>
              </a:cxn>
              <a:cxn ang="0">
                <a:pos x="77" y="367"/>
              </a:cxn>
              <a:cxn ang="0">
                <a:pos x="69" y="359"/>
              </a:cxn>
              <a:cxn ang="0">
                <a:pos x="19" y="266"/>
              </a:cxn>
              <a:cxn ang="0">
                <a:pos x="6" y="298"/>
              </a:cxn>
              <a:cxn ang="0">
                <a:pos x="0" y="290"/>
              </a:cxn>
              <a:cxn ang="0">
                <a:pos x="9" y="250"/>
              </a:cxn>
              <a:cxn ang="0">
                <a:pos x="17" y="242"/>
              </a:cxn>
              <a:cxn ang="0">
                <a:pos x="118" y="308"/>
              </a:cxn>
              <a:cxn ang="0">
                <a:pos x="126" y="310"/>
              </a:cxn>
              <a:cxn ang="0">
                <a:pos x="188" y="228"/>
              </a:cxn>
              <a:cxn ang="0">
                <a:pos x="166" y="282"/>
              </a:cxn>
              <a:cxn ang="0">
                <a:pos x="148" y="289"/>
              </a:cxn>
              <a:cxn ang="0">
                <a:pos x="141" y="281"/>
              </a:cxn>
              <a:cxn ang="0">
                <a:pos x="156" y="272"/>
              </a:cxn>
              <a:cxn ang="0">
                <a:pos x="168" y="220"/>
              </a:cxn>
              <a:cxn ang="0">
                <a:pos x="126" y="244"/>
              </a:cxn>
              <a:cxn ang="0">
                <a:pos x="76" y="219"/>
              </a:cxn>
              <a:cxn ang="0">
                <a:pos x="98" y="162"/>
              </a:cxn>
              <a:cxn ang="0">
                <a:pos x="148" y="173"/>
              </a:cxn>
              <a:cxn ang="0">
                <a:pos x="116" y="175"/>
              </a:cxn>
              <a:cxn ang="0">
                <a:pos x="88" y="202"/>
              </a:cxn>
              <a:cxn ang="0">
                <a:pos x="115" y="229"/>
              </a:cxn>
              <a:cxn ang="0">
                <a:pos x="147" y="196"/>
              </a:cxn>
              <a:cxn ang="0">
                <a:pos x="267" y="148"/>
              </a:cxn>
              <a:cxn ang="0">
                <a:pos x="245" y="203"/>
              </a:cxn>
              <a:cxn ang="0">
                <a:pos x="227" y="210"/>
              </a:cxn>
              <a:cxn ang="0">
                <a:pos x="221" y="202"/>
              </a:cxn>
              <a:cxn ang="0">
                <a:pos x="235" y="192"/>
              </a:cxn>
              <a:cxn ang="0">
                <a:pos x="247" y="141"/>
              </a:cxn>
              <a:cxn ang="0">
                <a:pos x="205" y="165"/>
              </a:cxn>
              <a:cxn ang="0">
                <a:pos x="155" y="140"/>
              </a:cxn>
              <a:cxn ang="0">
                <a:pos x="177" y="83"/>
              </a:cxn>
              <a:cxn ang="0">
                <a:pos x="227" y="94"/>
              </a:cxn>
              <a:cxn ang="0">
                <a:pos x="195" y="96"/>
              </a:cxn>
              <a:cxn ang="0">
                <a:pos x="167" y="122"/>
              </a:cxn>
              <a:cxn ang="0">
                <a:pos x="194" y="150"/>
              </a:cxn>
              <a:cxn ang="0">
                <a:pos x="226" y="117"/>
              </a:cxn>
              <a:cxn ang="0">
                <a:pos x="346" y="69"/>
              </a:cxn>
              <a:cxn ang="0">
                <a:pos x="324" y="123"/>
              </a:cxn>
              <a:cxn ang="0">
                <a:pos x="307" y="131"/>
              </a:cxn>
              <a:cxn ang="0">
                <a:pos x="300" y="122"/>
              </a:cxn>
              <a:cxn ang="0">
                <a:pos x="314" y="113"/>
              </a:cxn>
              <a:cxn ang="0">
                <a:pos x="326" y="62"/>
              </a:cxn>
              <a:cxn ang="0">
                <a:pos x="284" y="85"/>
              </a:cxn>
              <a:cxn ang="0">
                <a:pos x="234" y="61"/>
              </a:cxn>
              <a:cxn ang="0">
                <a:pos x="257" y="4"/>
              </a:cxn>
              <a:cxn ang="0">
                <a:pos x="306" y="15"/>
              </a:cxn>
              <a:cxn ang="0">
                <a:pos x="275" y="17"/>
              </a:cxn>
              <a:cxn ang="0">
                <a:pos x="246" y="43"/>
              </a:cxn>
              <a:cxn ang="0">
                <a:pos x="273" y="71"/>
              </a:cxn>
              <a:cxn ang="0">
                <a:pos x="305" y="38"/>
              </a:cxn>
            </a:cxnLst>
            <a:rect l="0" t="0" r="r" b="b"/>
            <a:pathLst>
              <a:path w="348" h="367">
                <a:moveTo>
                  <a:pt x="126" y="310"/>
                </a:moveTo>
                <a:cubicBezTo>
                  <a:pt x="127" y="311"/>
                  <a:pt x="128" y="312"/>
                  <a:pt x="128" y="313"/>
                </a:cubicBezTo>
                <a:cubicBezTo>
                  <a:pt x="129" y="313"/>
                  <a:pt x="129" y="314"/>
                  <a:pt x="129" y="315"/>
                </a:cubicBezTo>
                <a:cubicBezTo>
                  <a:pt x="129" y="315"/>
                  <a:pt x="129" y="316"/>
                  <a:pt x="129" y="316"/>
                </a:cubicBezTo>
                <a:cubicBezTo>
                  <a:pt x="129" y="317"/>
                  <a:pt x="129" y="317"/>
                  <a:pt x="128" y="317"/>
                </a:cubicBezTo>
                <a:lnTo>
                  <a:pt x="80" y="366"/>
                </a:lnTo>
                <a:cubicBezTo>
                  <a:pt x="80" y="366"/>
                  <a:pt x="79" y="367"/>
                  <a:pt x="79" y="367"/>
                </a:cubicBezTo>
                <a:cubicBezTo>
                  <a:pt x="78" y="367"/>
                  <a:pt x="78" y="367"/>
                  <a:pt x="77" y="367"/>
                </a:cubicBezTo>
                <a:cubicBezTo>
                  <a:pt x="76" y="367"/>
                  <a:pt x="76" y="366"/>
                  <a:pt x="75" y="366"/>
                </a:cubicBezTo>
                <a:cubicBezTo>
                  <a:pt x="74" y="365"/>
                  <a:pt x="73" y="365"/>
                  <a:pt x="72" y="364"/>
                </a:cubicBezTo>
                <a:cubicBezTo>
                  <a:pt x="72" y="363"/>
                  <a:pt x="71" y="362"/>
                  <a:pt x="70" y="361"/>
                </a:cubicBezTo>
                <a:cubicBezTo>
                  <a:pt x="70" y="361"/>
                  <a:pt x="70" y="360"/>
                  <a:pt x="69" y="359"/>
                </a:cubicBezTo>
                <a:cubicBezTo>
                  <a:pt x="69" y="359"/>
                  <a:pt x="69" y="358"/>
                  <a:pt x="69" y="357"/>
                </a:cubicBezTo>
                <a:cubicBezTo>
                  <a:pt x="69" y="357"/>
                  <a:pt x="70" y="356"/>
                  <a:pt x="70" y="356"/>
                </a:cubicBezTo>
                <a:lnTo>
                  <a:pt x="89" y="337"/>
                </a:lnTo>
                <a:lnTo>
                  <a:pt x="19" y="266"/>
                </a:lnTo>
                <a:lnTo>
                  <a:pt x="11" y="295"/>
                </a:lnTo>
                <a:cubicBezTo>
                  <a:pt x="11" y="296"/>
                  <a:pt x="11" y="297"/>
                  <a:pt x="10" y="298"/>
                </a:cubicBezTo>
                <a:cubicBezTo>
                  <a:pt x="10" y="298"/>
                  <a:pt x="9" y="299"/>
                  <a:pt x="8" y="299"/>
                </a:cubicBezTo>
                <a:cubicBezTo>
                  <a:pt x="8" y="299"/>
                  <a:pt x="7" y="299"/>
                  <a:pt x="6" y="298"/>
                </a:cubicBezTo>
                <a:cubicBezTo>
                  <a:pt x="5" y="297"/>
                  <a:pt x="4" y="296"/>
                  <a:pt x="3" y="295"/>
                </a:cubicBezTo>
                <a:cubicBezTo>
                  <a:pt x="2" y="295"/>
                  <a:pt x="2" y="294"/>
                  <a:pt x="1" y="293"/>
                </a:cubicBezTo>
                <a:cubicBezTo>
                  <a:pt x="1" y="293"/>
                  <a:pt x="0" y="292"/>
                  <a:pt x="0" y="291"/>
                </a:cubicBezTo>
                <a:cubicBezTo>
                  <a:pt x="0" y="291"/>
                  <a:pt x="0" y="290"/>
                  <a:pt x="0" y="290"/>
                </a:cubicBezTo>
                <a:cubicBezTo>
                  <a:pt x="0" y="289"/>
                  <a:pt x="0" y="289"/>
                  <a:pt x="0" y="288"/>
                </a:cubicBezTo>
                <a:lnTo>
                  <a:pt x="8" y="253"/>
                </a:lnTo>
                <a:cubicBezTo>
                  <a:pt x="8" y="252"/>
                  <a:pt x="8" y="252"/>
                  <a:pt x="8" y="252"/>
                </a:cubicBezTo>
                <a:cubicBezTo>
                  <a:pt x="8" y="251"/>
                  <a:pt x="8" y="251"/>
                  <a:pt x="9" y="250"/>
                </a:cubicBezTo>
                <a:cubicBezTo>
                  <a:pt x="9" y="250"/>
                  <a:pt x="10" y="249"/>
                  <a:pt x="10" y="249"/>
                </a:cubicBezTo>
                <a:cubicBezTo>
                  <a:pt x="11" y="248"/>
                  <a:pt x="11" y="247"/>
                  <a:pt x="12" y="246"/>
                </a:cubicBezTo>
                <a:cubicBezTo>
                  <a:pt x="13" y="245"/>
                  <a:pt x="14" y="244"/>
                  <a:pt x="15" y="244"/>
                </a:cubicBezTo>
                <a:cubicBezTo>
                  <a:pt x="16" y="243"/>
                  <a:pt x="17" y="243"/>
                  <a:pt x="17" y="242"/>
                </a:cubicBezTo>
                <a:cubicBezTo>
                  <a:pt x="18" y="242"/>
                  <a:pt x="19" y="242"/>
                  <a:pt x="19" y="242"/>
                </a:cubicBezTo>
                <a:cubicBezTo>
                  <a:pt x="19" y="242"/>
                  <a:pt x="20" y="242"/>
                  <a:pt x="20" y="243"/>
                </a:cubicBezTo>
                <a:lnTo>
                  <a:pt x="102" y="324"/>
                </a:lnTo>
                <a:lnTo>
                  <a:pt x="118" y="308"/>
                </a:lnTo>
                <a:cubicBezTo>
                  <a:pt x="119" y="307"/>
                  <a:pt x="119" y="307"/>
                  <a:pt x="120" y="307"/>
                </a:cubicBezTo>
                <a:cubicBezTo>
                  <a:pt x="120" y="307"/>
                  <a:pt x="121" y="307"/>
                  <a:pt x="122" y="307"/>
                </a:cubicBezTo>
                <a:cubicBezTo>
                  <a:pt x="122" y="307"/>
                  <a:pt x="123" y="307"/>
                  <a:pt x="124" y="308"/>
                </a:cubicBezTo>
                <a:cubicBezTo>
                  <a:pt x="124" y="308"/>
                  <a:pt x="125" y="309"/>
                  <a:pt x="126" y="310"/>
                </a:cubicBezTo>
                <a:close/>
                <a:moveTo>
                  <a:pt x="161" y="185"/>
                </a:moveTo>
                <a:cubicBezTo>
                  <a:pt x="165" y="189"/>
                  <a:pt x="168" y="193"/>
                  <a:pt x="172" y="198"/>
                </a:cubicBezTo>
                <a:cubicBezTo>
                  <a:pt x="176" y="203"/>
                  <a:pt x="179" y="207"/>
                  <a:pt x="181" y="212"/>
                </a:cubicBezTo>
                <a:cubicBezTo>
                  <a:pt x="184" y="217"/>
                  <a:pt x="186" y="222"/>
                  <a:pt x="188" y="228"/>
                </a:cubicBezTo>
                <a:cubicBezTo>
                  <a:pt x="189" y="233"/>
                  <a:pt x="189" y="238"/>
                  <a:pt x="189" y="244"/>
                </a:cubicBezTo>
                <a:cubicBezTo>
                  <a:pt x="189" y="249"/>
                  <a:pt x="187" y="255"/>
                  <a:pt x="184" y="260"/>
                </a:cubicBezTo>
                <a:cubicBezTo>
                  <a:pt x="182" y="265"/>
                  <a:pt x="178" y="271"/>
                  <a:pt x="172" y="276"/>
                </a:cubicBezTo>
                <a:cubicBezTo>
                  <a:pt x="170" y="278"/>
                  <a:pt x="168" y="280"/>
                  <a:pt x="166" y="282"/>
                </a:cubicBezTo>
                <a:cubicBezTo>
                  <a:pt x="164" y="284"/>
                  <a:pt x="162" y="285"/>
                  <a:pt x="160" y="286"/>
                </a:cubicBezTo>
                <a:cubicBezTo>
                  <a:pt x="158" y="287"/>
                  <a:pt x="156" y="288"/>
                  <a:pt x="155" y="289"/>
                </a:cubicBezTo>
                <a:cubicBezTo>
                  <a:pt x="153" y="289"/>
                  <a:pt x="152" y="290"/>
                  <a:pt x="151" y="290"/>
                </a:cubicBezTo>
                <a:cubicBezTo>
                  <a:pt x="150" y="290"/>
                  <a:pt x="149" y="290"/>
                  <a:pt x="148" y="289"/>
                </a:cubicBezTo>
                <a:cubicBezTo>
                  <a:pt x="147" y="289"/>
                  <a:pt x="146" y="288"/>
                  <a:pt x="145" y="286"/>
                </a:cubicBezTo>
                <a:cubicBezTo>
                  <a:pt x="144" y="285"/>
                  <a:pt x="143" y="285"/>
                  <a:pt x="142" y="284"/>
                </a:cubicBezTo>
                <a:cubicBezTo>
                  <a:pt x="142" y="283"/>
                  <a:pt x="142" y="283"/>
                  <a:pt x="141" y="282"/>
                </a:cubicBezTo>
                <a:cubicBezTo>
                  <a:pt x="141" y="282"/>
                  <a:pt x="141" y="281"/>
                  <a:pt x="141" y="281"/>
                </a:cubicBezTo>
                <a:cubicBezTo>
                  <a:pt x="141" y="280"/>
                  <a:pt x="142" y="280"/>
                  <a:pt x="142" y="280"/>
                </a:cubicBezTo>
                <a:cubicBezTo>
                  <a:pt x="143" y="279"/>
                  <a:pt x="144" y="279"/>
                  <a:pt x="145" y="278"/>
                </a:cubicBezTo>
                <a:cubicBezTo>
                  <a:pt x="146" y="277"/>
                  <a:pt x="148" y="277"/>
                  <a:pt x="150" y="276"/>
                </a:cubicBezTo>
                <a:cubicBezTo>
                  <a:pt x="152" y="274"/>
                  <a:pt x="154" y="273"/>
                  <a:pt x="156" y="272"/>
                </a:cubicBezTo>
                <a:cubicBezTo>
                  <a:pt x="158" y="270"/>
                  <a:pt x="161" y="268"/>
                  <a:pt x="163" y="265"/>
                </a:cubicBezTo>
                <a:cubicBezTo>
                  <a:pt x="168" y="261"/>
                  <a:pt x="171" y="256"/>
                  <a:pt x="172" y="251"/>
                </a:cubicBezTo>
                <a:cubicBezTo>
                  <a:pt x="174" y="246"/>
                  <a:pt x="174" y="241"/>
                  <a:pt x="173" y="235"/>
                </a:cubicBezTo>
                <a:cubicBezTo>
                  <a:pt x="172" y="230"/>
                  <a:pt x="171" y="225"/>
                  <a:pt x="168" y="220"/>
                </a:cubicBezTo>
                <a:cubicBezTo>
                  <a:pt x="165" y="215"/>
                  <a:pt x="161" y="210"/>
                  <a:pt x="157" y="206"/>
                </a:cubicBezTo>
                <a:cubicBezTo>
                  <a:pt x="156" y="210"/>
                  <a:pt x="154" y="214"/>
                  <a:pt x="152" y="219"/>
                </a:cubicBezTo>
                <a:cubicBezTo>
                  <a:pt x="149" y="224"/>
                  <a:pt x="146" y="228"/>
                  <a:pt x="141" y="233"/>
                </a:cubicBezTo>
                <a:cubicBezTo>
                  <a:pt x="136" y="238"/>
                  <a:pt x="131" y="242"/>
                  <a:pt x="126" y="244"/>
                </a:cubicBezTo>
                <a:cubicBezTo>
                  <a:pt x="121" y="246"/>
                  <a:pt x="116" y="247"/>
                  <a:pt x="112" y="247"/>
                </a:cubicBezTo>
                <a:cubicBezTo>
                  <a:pt x="107" y="246"/>
                  <a:pt x="103" y="245"/>
                  <a:pt x="98" y="242"/>
                </a:cubicBezTo>
                <a:cubicBezTo>
                  <a:pt x="94" y="240"/>
                  <a:pt x="90" y="237"/>
                  <a:pt x="86" y="233"/>
                </a:cubicBezTo>
                <a:cubicBezTo>
                  <a:pt x="82" y="229"/>
                  <a:pt x="79" y="224"/>
                  <a:pt x="76" y="219"/>
                </a:cubicBezTo>
                <a:cubicBezTo>
                  <a:pt x="74" y="214"/>
                  <a:pt x="72" y="209"/>
                  <a:pt x="72" y="204"/>
                </a:cubicBezTo>
                <a:cubicBezTo>
                  <a:pt x="72" y="199"/>
                  <a:pt x="73" y="193"/>
                  <a:pt x="75" y="188"/>
                </a:cubicBezTo>
                <a:cubicBezTo>
                  <a:pt x="77" y="182"/>
                  <a:pt x="81" y="176"/>
                  <a:pt x="86" y="171"/>
                </a:cubicBezTo>
                <a:cubicBezTo>
                  <a:pt x="90" y="167"/>
                  <a:pt x="94" y="164"/>
                  <a:pt x="98" y="162"/>
                </a:cubicBezTo>
                <a:cubicBezTo>
                  <a:pt x="102" y="160"/>
                  <a:pt x="106" y="159"/>
                  <a:pt x="110" y="159"/>
                </a:cubicBezTo>
                <a:cubicBezTo>
                  <a:pt x="114" y="158"/>
                  <a:pt x="118" y="159"/>
                  <a:pt x="122" y="160"/>
                </a:cubicBezTo>
                <a:cubicBezTo>
                  <a:pt x="127" y="161"/>
                  <a:pt x="131" y="162"/>
                  <a:pt x="135" y="165"/>
                </a:cubicBezTo>
                <a:cubicBezTo>
                  <a:pt x="139" y="167"/>
                  <a:pt x="144" y="170"/>
                  <a:pt x="148" y="173"/>
                </a:cubicBezTo>
                <a:cubicBezTo>
                  <a:pt x="152" y="177"/>
                  <a:pt x="156" y="181"/>
                  <a:pt x="161" y="185"/>
                </a:cubicBezTo>
                <a:close/>
                <a:moveTo>
                  <a:pt x="147" y="196"/>
                </a:moveTo>
                <a:cubicBezTo>
                  <a:pt x="140" y="190"/>
                  <a:pt x="135" y="185"/>
                  <a:pt x="130" y="182"/>
                </a:cubicBezTo>
                <a:cubicBezTo>
                  <a:pt x="125" y="179"/>
                  <a:pt x="120" y="176"/>
                  <a:pt x="116" y="175"/>
                </a:cubicBezTo>
                <a:cubicBezTo>
                  <a:pt x="112" y="174"/>
                  <a:pt x="108" y="175"/>
                  <a:pt x="105" y="176"/>
                </a:cubicBezTo>
                <a:cubicBezTo>
                  <a:pt x="101" y="177"/>
                  <a:pt x="98" y="179"/>
                  <a:pt x="95" y="182"/>
                </a:cubicBezTo>
                <a:cubicBezTo>
                  <a:pt x="92" y="185"/>
                  <a:pt x="90" y="188"/>
                  <a:pt x="89" y="192"/>
                </a:cubicBezTo>
                <a:cubicBezTo>
                  <a:pt x="88" y="195"/>
                  <a:pt x="87" y="198"/>
                  <a:pt x="88" y="202"/>
                </a:cubicBezTo>
                <a:cubicBezTo>
                  <a:pt x="88" y="205"/>
                  <a:pt x="89" y="208"/>
                  <a:pt x="91" y="211"/>
                </a:cubicBezTo>
                <a:cubicBezTo>
                  <a:pt x="93" y="214"/>
                  <a:pt x="95" y="217"/>
                  <a:pt x="98" y="219"/>
                </a:cubicBezTo>
                <a:cubicBezTo>
                  <a:pt x="100" y="222"/>
                  <a:pt x="103" y="225"/>
                  <a:pt x="106" y="226"/>
                </a:cubicBezTo>
                <a:cubicBezTo>
                  <a:pt x="109" y="228"/>
                  <a:pt x="112" y="229"/>
                  <a:pt x="115" y="229"/>
                </a:cubicBezTo>
                <a:cubicBezTo>
                  <a:pt x="118" y="230"/>
                  <a:pt x="121" y="229"/>
                  <a:pt x="124" y="228"/>
                </a:cubicBezTo>
                <a:cubicBezTo>
                  <a:pt x="127" y="227"/>
                  <a:pt x="130" y="224"/>
                  <a:pt x="133" y="221"/>
                </a:cubicBezTo>
                <a:cubicBezTo>
                  <a:pt x="137" y="218"/>
                  <a:pt x="140" y="214"/>
                  <a:pt x="142" y="209"/>
                </a:cubicBezTo>
                <a:cubicBezTo>
                  <a:pt x="144" y="205"/>
                  <a:pt x="146" y="200"/>
                  <a:pt x="147" y="196"/>
                </a:cubicBezTo>
                <a:close/>
                <a:moveTo>
                  <a:pt x="240" y="106"/>
                </a:moveTo>
                <a:cubicBezTo>
                  <a:pt x="244" y="110"/>
                  <a:pt x="248" y="114"/>
                  <a:pt x="251" y="119"/>
                </a:cubicBezTo>
                <a:cubicBezTo>
                  <a:pt x="255" y="123"/>
                  <a:pt x="258" y="128"/>
                  <a:pt x="261" y="133"/>
                </a:cubicBezTo>
                <a:cubicBezTo>
                  <a:pt x="263" y="138"/>
                  <a:pt x="265" y="143"/>
                  <a:pt x="267" y="148"/>
                </a:cubicBezTo>
                <a:cubicBezTo>
                  <a:pt x="268" y="154"/>
                  <a:pt x="269" y="159"/>
                  <a:pt x="268" y="165"/>
                </a:cubicBezTo>
                <a:cubicBezTo>
                  <a:pt x="268" y="170"/>
                  <a:pt x="266" y="175"/>
                  <a:pt x="264" y="181"/>
                </a:cubicBezTo>
                <a:cubicBezTo>
                  <a:pt x="261" y="186"/>
                  <a:pt x="257" y="192"/>
                  <a:pt x="252" y="197"/>
                </a:cubicBezTo>
                <a:cubicBezTo>
                  <a:pt x="249" y="199"/>
                  <a:pt x="247" y="201"/>
                  <a:pt x="245" y="203"/>
                </a:cubicBezTo>
                <a:cubicBezTo>
                  <a:pt x="243" y="204"/>
                  <a:pt x="241" y="206"/>
                  <a:pt x="239" y="207"/>
                </a:cubicBezTo>
                <a:cubicBezTo>
                  <a:pt x="237" y="208"/>
                  <a:pt x="235" y="209"/>
                  <a:pt x="234" y="210"/>
                </a:cubicBezTo>
                <a:cubicBezTo>
                  <a:pt x="232" y="210"/>
                  <a:pt x="231" y="211"/>
                  <a:pt x="230" y="211"/>
                </a:cubicBezTo>
                <a:cubicBezTo>
                  <a:pt x="229" y="211"/>
                  <a:pt x="228" y="210"/>
                  <a:pt x="227" y="210"/>
                </a:cubicBezTo>
                <a:cubicBezTo>
                  <a:pt x="226" y="209"/>
                  <a:pt x="225" y="209"/>
                  <a:pt x="224" y="207"/>
                </a:cubicBezTo>
                <a:cubicBezTo>
                  <a:pt x="223" y="206"/>
                  <a:pt x="222" y="205"/>
                  <a:pt x="222" y="205"/>
                </a:cubicBezTo>
                <a:cubicBezTo>
                  <a:pt x="221" y="204"/>
                  <a:pt x="221" y="203"/>
                  <a:pt x="221" y="203"/>
                </a:cubicBezTo>
                <a:cubicBezTo>
                  <a:pt x="220" y="202"/>
                  <a:pt x="220" y="202"/>
                  <a:pt x="221" y="202"/>
                </a:cubicBezTo>
                <a:cubicBezTo>
                  <a:pt x="221" y="201"/>
                  <a:pt x="221" y="201"/>
                  <a:pt x="221" y="200"/>
                </a:cubicBezTo>
                <a:cubicBezTo>
                  <a:pt x="222" y="200"/>
                  <a:pt x="223" y="199"/>
                  <a:pt x="224" y="199"/>
                </a:cubicBezTo>
                <a:cubicBezTo>
                  <a:pt x="225" y="198"/>
                  <a:pt x="227" y="197"/>
                  <a:pt x="229" y="196"/>
                </a:cubicBezTo>
                <a:cubicBezTo>
                  <a:pt x="231" y="195"/>
                  <a:pt x="233" y="194"/>
                  <a:pt x="235" y="192"/>
                </a:cubicBezTo>
                <a:cubicBezTo>
                  <a:pt x="238" y="191"/>
                  <a:pt x="240" y="189"/>
                  <a:pt x="242" y="186"/>
                </a:cubicBezTo>
                <a:cubicBezTo>
                  <a:pt x="247" y="182"/>
                  <a:pt x="250" y="177"/>
                  <a:pt x="252" y="172"/>
                </a:cubicBezTo>
                <a:cubicBezTo>
                  <a:pt x="253" y="167"/>
                  <a:pt x="253" y="161"/>
                  <a:pt x="253" y="156"/>
                </a:cubicBezTo>
                <a:cubicBezTo>
                  <a:pt x="252" y="151"/>
                  <a:pt x="250" y="146"/>
                  <a:pt x="247" y="141"/>
                </a:cubicBezTo>
                <a:cubicBezTo>
                  <a:pt x="244" y="136"/>
                  <a:pt x="240" y="131"/>
                  <a:pt x="236" y="127"/>
                </a:cubicBezTo>
                <a:cubicBezTo>
                  <a:pt x="235" y="131"/>
                  <a:pt x="233" y="135"/>
                  <a:pt x="231" y="140"/>
                </a:cubicBezTo>
                <a:cubicBezTo>
                  <a:pt x="228" y="145"/>
                  <a:pt x="225" y="149"/>
                  <a:pt x="220" y="154"/>
                </a:cubicBezTo>
                <a:cubicBezTo>
                  <a:pt x="215" y="159"/>
                  <a:pt x="210" y="163"/>
                  <a:pt x="205" y="165"/>
                </a:cubicBezTo>
                <a:cubicBezTo>
                  <a:pt x="200" y="167"/>
                  <a:pt x="195" y="168"/>
                  <a:pt x="191" y="167"/>
                </a:cubicBezTo>
                <a:cubicBezTo>
                  <a:pt x="186" y="167"/>
                  <a:pt x="182" y="166"/>
                  <a:pt x="178" y="163"/>
                </a:cubicBezTo>
                <a:cubicBezTo>
                  <a:pt x="173" y="161"/>
                  <a:pt x="169" y="158"/>
                  <a:pt x="165" y="154"/>
                </a:cubicBezTo>
                <a:cubicBezTo>
                  <a:pt x="161" y="150"/>
                  <a:pt x="158" y="145"/>
                  <a:pt x="155" y="140"/>
                </a:cubicBezTo>
                <a:cubicBezTo>
                  <a:pt x="153" y="135"/>
                  <a:pt x="151" y="130"/>
                  <a:pt x="151" y="125"/>
                </a:cubicBezTo>
                <a:cubicBezTo>
                  <a:pt x="151" y="119"/>
                  <a:pt x="152" y="114"/>
                  <a:pt x="154" y="108"/>
                </a:cubicBezTo>
                <a:cubicBezTo>
                  <a:pt x="156" y="103"/>
                  <a:pt x="160" y="97"/>
                  <a:pt x="166" y="92"/>
                </a:cubicBezTo>
                <a:cubicBezTo>
                  <a:pt x="169" y="88"/>
                  <a:pt x="173" y="85"/>
                  <a:pt x="177" y="83"/>
                </a:cubicBezTo>
                <a:cubicBezTo>
                  <a:pt x="181" y="81"/>
                  <a:pt x="185" y="80"/>
                  <a:pt x="189" y="79"/>
                </a:cubicBezTo>
                <a:cubicBezTo>
                  <a:pt x="193" y="79"/>
                  <a:pt x="198" y="79"/>
                  <a:pt x="202" y="80"/>
                </a:cubicBezTo>
                <a:cubicBezTo>
                  <a:pt x="206" y="81"/>
                  <a:pt x="210" y="83"/>
                  <a:pt x="214" y="86"/>
                </a:cubicBezTo>
                <a:cubicBezTo>
                  <a:pt x="218" y="88"/>
                  <a:pt x="223" y="91"/>
                  <a:pt x="227" y="94"/>
                </a:cubicBezTo>
                <a:cubicBezTo>
                  <a:pt x="231" y="98"/>
                  <a:pt x="235" y="102"/>
                  <a:pt x="240" y="106"/>
                </a:cubicBezTo>
                <a:close/>
                <a:moveTo>
                  <a:pt x="226" y="117"/>
                </a:moveTo>
                <a:cubicBezTo>
                  <a:pt x="220" y="111"/>
                  <a:pt x="214" y="106"/>
                  <a:pt x="209" y="103"/>
                </a:cubicBezTo>
                <a:cubicBezTo>
                  <a:pt x="204" y="99"/>
                  <a:pt x="200" y="97"/>
                  <a:pt x="195" y="96"/>
                </a:cubicBezTo>
                <a:cubicBezTo>
                  <a:pt x="191" y="95"/>
                  <a:pt x="187" y="95"/>
                  <a:pt x="184" y="96"/>
                </a:cubicBezTo>
                <a:cubicBezTo>
                  <a:pt x="181" y="98"/>
                  <a:pt x="177" y="100"/>
                  <a:pt x="174" y="103"/>
                </a:cubicBezTo>
                <a:cubicBezTo>
                  <a:pt x="171" y="106"/>
                  <a:pt x="169" y="109"/>
                  <a:pt x="168" y="112"/>
                </a:cubicBezTo>
                <a:cubicBezTo>
                  <a:pt x="167" y="116"/>
                  <a:pt x="167" y="119"/>
                  <a:pt x="167" y="122"/>
                </a:cubicBezTo>
                <a:cubicBezTo>
                  <a:pt x="168" y="126"/>
                  <a:pt x="169" y="129"/>
                  <a:pt x="170" y="132"/>
                </a:cubicBezTo>
                <a:cubicBezTo>
                  <a:pt x="172" y="135"/>
                  <a:pt x="174" y="138"/>
                  <a:pt x="177" y="140"/>
                </a:cubicBezTo>
                <a:cubicBezTo>
                  <a:pt x="180" y="143"/>
                  <a:pt x="182" y="145"/>
                  <a:pt x="185" y="147"/>
                </a:cubicBezTo>
                <a:cubicBezTo>
                  <a:pt x="188" y="149"/>
                  <a:pt x="191" y="150"/>
                  <a:pt x="194" y="150"/>
                </a:cubicBezTo>
                <a:cubicBezTo>
                  <a:pt x="197" y="150"/>
                  <a:pt x="200" y="150"/>
                  <a:pt x="203" y="149"/>
                </a:cubicBezTo>
                <a:cubicBezTo>
                  <a:pt x="206" y="147"/>
                  <a:pt x="209" y="145"/>
                  <a:pt x="213" y="142"/>
                </a:cubicBezTo>
                <a:cubicBezTo>
                  <a:pt x="216" y="138"/>
                  <a:pt x="219" y="134"/>
                  <a:pt x="221" y="130"/>
                </a:cubicBezTo>
                <a:cubicBezTo>
                  <a:pt x="224" y="126"/>
                  <a:pt x="225" y="121"/>
                  <a:pt x="226" y="117"/>
                </a:cubicBezTo>
                <a:close/>
                <a:moveTo>
                  <a:pt x="319" y="27"/>
                </a:moveTo>
                <a:cubicBezTo>
                  <a:pt x="323" y="31"/>
                  <a:pt x="327" y="35"/>
                  <a:pt x="330" y="40"/>
                </a:cubicBezTo>
                <a:cubicBezTo>
                  <a:pt x="334" y="44"/>
                  <a:pt x="337" y="49"/>
                  <a:pt x="340" y="54"/>
                </a:cubicBezTo>
                <a:cubicBezTo>
                  <a:pt x="343" y="59"/>
                  <a:pt x="345" y="64"/>
                  <a:pt x="346" y="69"/>
                </a:cubicBezTo>
                <a:cubicBezTo>
                  <a:pt x="347" y="75"/>
                  <a:pt x="348" y="80"/>
                  <a:pt x="347" y="85"/>
                </a:cubicBezTo>
                <a:cubicBezTo>
                  <a:pt x="347" y="91"/>
                  <a:pt x="345" y="96"/>
                  <a:pt x="343" y="102"/>
                </a:cubicBezTo>
                <a:cubicBezTo>
                  <a:pt x="340" y="107"/>
                  <a:pt x="336" y="113"/>
                  <a:pt x="331" y="118"/>
                </a:cubicBezTo>
                <a:cubicBezTo>
                  <a:pt x="329" y="120"/>
                  <a:pt x="327" y="122"/>
                  <a:pt x="324" y="123"/>
                </a:cubicBezTo>
                <a:cubicBezTo>
                  <a:pt x="322" y="125"/>
                  <a:pt x="320" y="127"/>
                  <a:pt x="318" y="128"/>
                </a:cubicBezTo>
                <a:cubicBezTo>
                  <a:pt x="316" y="129"/>
                  <a:pt x="314" y="130"/>
                  <a:pt x="313" y="130"/>
                </a:cubicBezTo>
                <a:cubicBezTo>
                  <a:pt x="312" y="131"/>
                  <a:pt x="310" y="131"/>
                  <a:pt x="309" y="131"/>
                </a:cubicBezTo>
                <a:cubicBezTo>
                  <a:pt x="308" y="131"/>
                  <a:pt x="308" y="131"/>
                  <a:pt x="307" y="131"/>
                </a:cubicBezTo>
                <a:cubicBezTo>
                  <a:pt x="306" y="130"/>
                  <a:pt x="305" y="129"/>
                  <a:pt x="303" y="128"/>
                </a:cubicBezTo>
                <a:cubicBezTo>
                  <a:pt x="302" y="127"/>
                  <a:pt x="301" y="126"/>
                  <a:pt x="301" y="125"/>
                </a:cubicBezTo>
                <a:cubicBezTo>
                  <a:pt x="300" y="125"/>
                  <a:pt x="300" y="124"/>
                  <a:pt x="300" y="124"/>
                </a:cubicBezTo>
                <a:cubicBezTo>
                  <a:pt x="300" y="123"/>
                  <a:pt x="300" y="123"/>
                  <a:pt x="300" y="122"/>
                </a:cubicBezTo>
                <a:cubicBezTo>
                  <a:pt x="300" y="122"/>
                  <a:pt x="300" y="122"/>
                  <a:pt x="300" y="121"/>
                </a:cubicBezTo>
                <a:cubicBezTo>
                  <a:pt x="301" y="121"/>
                  <a:pt x="302" y="120"/>
                  <a:pt x="303" y="120"/>
                </a:cubicBezTo>
                <a:cubicBezTo>
                  <a:pt x="305" y="119"/>
                  <a:pt x="306" y="118"/>
                  <a:pt x="308" y="117"/>
                </a:cubicBezTo>
                <a:cubicBezTo>
                  <a:pt x="310" y="116"/>
                  <a:pt x="312" y="115"/>
                  <a:pt x="314" y="113"/>
                </a:cubicBezTo>
                <a:cubicBezTo>
                  <a:pt x="317" y="112"/>
                  <a:pt x="319" y="110"/>
                  <a:pt x="322" y="107"/>
                </a:cubicBezTo>
                <a:cubicBezTo>
                  <a:pt x="326" y="102"/>
                  <a:pt x="329" y="98"/>
                  <a:pt x="331" y="92"/>
                </a:cubicBezTo>
                <a:cubicBezTo>
                  <a:pt x="332" y="87"/>
                  <a:pt x="333" y="82"/>
                  <a:pt x="332" y="77"/>
                </a:cubicBezTo>
                <a:cubicBezTo>
                  <a:pt x="331" y="72"/>
                  <a:pt x="329" y="67"/>
                  <a:pt x="326" y="62"/>
                </a:cubicBezTo>
                <a:cubicBezTo>
                  <a:pt x="323" y="57"/>
                  <a:pt x="319" y="52"/>
                  <a:pt x="315" y="48"/>
                </a:cubicBezTo>
                <a:cubicBezTo>
                  <a:pt x="314" y="52"/>
                  <a:pt x="312" y="56"/>
                  <a:pt x="310" y="61"/>
                </a:cubicBezTo>
                <a:cubicBezTo>
                  <a:pt x="308" y="65"/>
                  <a:pt x="304" y="70"/>
                  <a:pt x="299" y="75"/>
                </a:cubicBezTo>
                <a:cubicBezTo>
                  <a:pt x="294" y="80"/>
                  <a:pt x="289" y="83"/>
                  <a:pt x="284" y="85"/>
                </a:cubicBezTo>
                <a:cubicBezTo>
                  <a:pt x="279" y="88"/>
                  <a:pt x="275" y="88"/>
                  <a:pt x="270" y="88"/>
                </a:cubicBezTo>
                <a:cubicBezTo>
                  <a:pt x="266" y="88"/>
                  <a:pt x="261" y="87"/>
                  <a:pt x="257" y="84"/>
                </a:cubicBezTo>
                <a:cubicBezTo>
                  <a:pt x="253" y="82"/>
                  <a:pt x="248" y="78"/>
                  <a:pt x="244" y="74"/>
                </a:cubicBezTo>
                <a:cubicBezTo>
                  <a:pt x="240" y="70"/>
                  <a:pt x="237" y="66"/>
                  <a:pt x="234" y="61"/>
                </a:cubicBezTo>
                <a:cubicBezTo>
                  <a:pt x="232" y="56"/>
                  <a:pt x="231" y="51"/>
                  <a:pt x="230" y="46"/>
                </a:cubicBezTo>
                <a:cubicBezTo>
                  <a:pt x="230" y="40"/>
                  <a:pt x="231" y="35"/>
                  <a:pt x="233" y="29"/>
                </a:cubicBezTo>
                <a:cubicBezTo>
                  <a:pt x="235" y="24"/>
                  <a:pt x="239" y="18"/>
                  <a:pt x="245" y="13"/>
                </a:cubicBezTo>
                <a:cubicBezTo>
                  <a:pt x="249" y="9"/>
                  <a:pt x="253" y="6"/>
                  <a:pt x="257" y="4"/>
                </a:cubicBezTo>
                <a:cubicBezTo>
                  <a:pt x="261" y="2"/>
                  <a:pt x="265" y="0"/>
                  <a:pt x="269" y="0"/>
                </a:cubicBezTo>
                <a:cubicBezTo>
                  <a:pt x="273" y="0"/>
                  <a:pt x="277" y="0"/>
                  <a:pt x="281" y="1"/>
                </a:cubicBezTo>
                <a:cubicBezTo>
                  <a:pt x="285" y="2"/>
                  <a:pt x="289" y="4"/>
                  <a:pt x="293" y="6"/>
                </a:cubicBezTo>
                <a:cubicBezTo>
                  <a:pt x="298" y="9"/>
                  <a:pt x="302" y="12"/>
                  <a:pt x="306" y="15"/>
                </a:cubicBezTo>
                <a:cubicBezTo>
                  <a:pt x="310" y="19"/>
                  <a:pt x="315" y="22"/>
                  <a:pt x="319" y="27"/>
                </a:cubicBezTo>
                <a:close/>
                <a:moveTo>
                  <a:pt x="305" y="38"/>
                </a:moveTo>
                <a:cubicBezTo>
                  <a:pt x="299" y="32"/>
                  <a:pt x="293" y="27"/>
                  <a:pt x="288" y="24"/>
                </a:cubicBezTo>
                <a:cubicBezTo>
                  <a:pt x="283" y="20"/>
                  <a:pt x="279" y="18"/>
                  <a:pt x="275" y="17"/>
                </a:cubicBezTo>
                <a:cubicBezTo>
                  <a:pt x="270" y="16"/>
                  <a:pt x="267" y="16"/>
                  <a:pt x="263" y="17"/>
                </a:cubicBezTo>
                <a:cubicBezTo>
                  <a:pt x="260" y="18"/>
                  <a:pt x="256" y="20"/>
                  <a:pt x="253" y="24"/>
                </a:cubicBezTo>
                <a:cubicBezTo>
                  <a:pt x="250" y="27"/>
                  <a:pt x="248" y="30"/>
                  <a:pt x="247" y="33"/>
                </a:cubicBezTo>
                <a:cubicBezTo>
                  <a:pt x="246" y="36"/>
                  <a:pt x="246" y="40"/>
                  <a:pt x="246" y="43"/>
                </a:cubicBezTo>
                <a:cubicBezTo>
                  <a:pt x="247" y="46"/>
                  <a:pt x="248" y="50"/>
                  <a:pt x="250" y="53"/>
                </a:cubicBezTo>
                <a:cubicBezTo>
                  <a:pt x="251" y="56"/>
                  <a:pt x="253" y="59"/>
                  <a:pt x="256" y="61"/>
                </a:cubicBezTo>
                <a:cubicBezTo>
                  <a:pt x="259" y="64"/>
                  <a:pt x="262" y="66"/>
                  <a:pt x="265" y="68"/>
                </a:cubicBezTo>
                <a:cubicBezTo>
                  <a:pt x="268" y="70"/>
                  <a:pt x="271" y="71"/>
                  <a:pt x="273" y="71"/>
                </a:cubicBezTo>
                <a:cubicBezTo>
                  <a:pt x="276" y="71"/>
                  <a:pt x="279" y="71"/>
                  <a:pt x="283" y="70"/>
                </a:cubicBezTo>
                <a:cubicBezTo>
                  <a:pt x="286" y="68"/>
                  <a:pt x="289" y="66"/>
                  <a:pt x="292" y="63"/>
                </a:cubicBezTo>
                <a:cubicBezTo>
                  <a:pt x="295" y="59"/>
                  <a:pt x="298" y="55"/>
                  <a:pt x="301" y="51"/>
                </a:cubicBezTo>
                <a:cubicBezTo>
                  <a:pt x="303" y="46"/>
                  <a:pt x="304" y="42"/>
                  <a:pt x="305" y="38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58" name="Freeform 34"/>
          <p:cNvSpPr>
            <a:spLocks noEditPoints="1"/>
          </p:cNvSpPr>
          <p:nvPr/>
        </p:nvSpPr>
        <p:spPr bwMode="auto">
          <a:xfrm>
            <a:off x="2909107" y="5440363"/>
            <a:ext cx="188913" cy="176213"/>
          </a:xfrm>
          <a:custGeom>
            <a:avLst/>
            <a:gdLst/>
            <a:ahLst/>
            <a:cxnLst>
              <a:cxn ang="0">
                <a:pos x="129" y="319"/>
              </a:cxn>
              <a:cxn ang="0">
                <a:pos x="77" y="370"/>
              </a:cxn>
              <a:cxn ang="0">
                <a:pos x="69" y="362"/>
              </a:cxn>
              <a:cxn ang="0">
                <a:pos x="18" y="269"/>
              </a:cxn>
              <a:cxn ang="0">
                <a:pos x="6" y="301"/>
              </a:cxn>
              <a:cxn ang="0">
                <a:pos x="0" y="293"/>
              </a:cxn>
              <a:cxn ang="0">
                <a:pos x="9" y="253"/>
              </a:cxn>
              <a:cxn ang="0">
                <a:pos x="17" y="245"/>
              </a:cxn>
              <a:cxn ang="0">
                <a:pos x="118" y="311"/>
              </a:cxn>
              <a:cxn ang="0">
                <a:pos x="126" y="313"/>
              </a:cxn>
              <a:cxn ang="0">
                <a:pos x="187" y="231"/>
              </a:cxn>
              <a:cxn ang="0">
                <a:pos x="166" y="285"/>
              </a:cxn>
              <a:cxn ang="0">
                <a:pos x="148" y="292"/>
              </a:cxn>
              <a:cxn ang="0">
                <a:pos x="141" y="284"/>
              </a:cxn>
              <a:cxn ang="0">
                <a:pos x="156" y="275"/>
              </a:cxn>
              <a:cxn ang="0">
                <a:pos x="167" y="223"/>
              </a:cxn>
              <a:cxn ang="0">
                <a:pos x="126" y="247"/>
              </a:cxn>
              <a:cxn ang="0">
                <a:pos x="76" y="222"/>
              </a:cxn>
              <a:cxn ang="0">
                <a:pos x="98" y="165"/>
              </a:cxn>
              <a:cxn ang="0">
                <a:pos x="148" y="176"/>
              </a:cxn>
              <a:cxn ang="0">
                <a:pos x="116" y="178"/>
              </a:cxn>
              <a:cxn ang="0">
                <a:pos x="88" y="205"/>
              </a:cxn>
              <a:cxn ang="0">
                <a:pos x="115" y="232"/>
              </a:cxn>
              <a:cxn ang="0">
                <a:pos x="146" y="199"/>
              </a:cxn>
              <a:cxn ang="0">
                <a:pos x="267" y="151"/>
              </a:cxn>
              <a:cxn ang="0">
                <a:pos x="245" y="206"/>
              </a:cxn>
              <a:cxn ang="0">
                <a:pos x="227" y="213"/>
              </a:cxn>
              <a:cxn ang="0">
                <a:pos x="220" y="205"/>
              </a:cxn>
              <a:cxn ang="0">
                <a:pos x="235" y="195"/>
              </a:cxn>
              <a:cxn ang="0">
                <a:pos x="247" y="144"/>
              </a:cxn>
              <a:cxn ang="0">
                <a:pos x="205" y="168"/>
              </a:cxn>
              <a:cxn ang="0">
                <a:pos x="155" y="143"/>
              </a:cxn>
              <a:cxn ang="0">
                <a:pos x="177" y="86"/>
              </a:cxn>
              <a:cxn ang="0">
                <a:pos x="227" y="97"/>
              </a:cxn>
              <a:cxn ang="0">
                <a:pos x="195" y="99"/>
              </a:cxn>
              <a:cxn ang="0">
                <a:pos x="167" y="125"/>
              </a:cxn>
              <a:cxn ang="0">
                <a:pos x="194" y="153"/>
              </a:cxn>
              <a:cxn ang="0">
                <a:pos x="226" y="120"/>
              </a:cxn>
              <a:cxn ang="0">
                <a:pos x="352" y="96"/>
              </a:cxn>
              <a:cxn ang="0">
                <a:pos x="298" y="127"/>
              </a:cxn>
              <a:cxn ang="0">
                <a:pos x="278" y="87"/>
              </a:cxn>
              <a:cxn ang="0">
                <a:pos x="248" y="73"/>
              </a:cxn>
              <a:cxn ang="0">
                <a:pos x="235" y="29"/>
              </a:cxn>
              <a:cxn ang="0">
                <a:pos x="284" y="2"/>
              </a:cxn>
              <a:cxn ang="0">
                <a:pos x="303" y="38"/>
              </a:cxn>
              <a:cxn ang="0">
                <a:pos x="338" y="48"/>
              </a:cxn>
              <a:cxn ang="0">
                <a:pos x="270" y="17"/>
              </a:cxn>
              <a:cxn ang="0">
                <a:pos x="252" y="54"/>
              </a:cxn>
              <a:cxn ang="0">
                <a:pos x="286" y="56"/>
              </a:cxn>
              <a:cxn ang="0">
                <a:pos x="328" y="64"/>
              </a:cxn>
              <a:cxn ang="0">
                <a:pos x="292" y="80"/>
              </a:cxn>
              <a:cxn ang="0">
                <a:pos x="313" y="112"/>
              </a:cxn>
            </a:cxnLst>
            <a:rect l="0" t="0" r="r" b="b"/>
            <a:pathLst>
              <a:path w="357" h="370">
                <a:moveTo>
                  <a:pt x="126" y="313"/>
                </a:moveTo>
                <a:cubicBezTo>
                  <a:pt x="127" y="314"/>
                  <a:pt x="127" y="315"/>
                  <a:pt x="128" y="316"/>
                </a:cubicBezTo>
                <a:cubicBezTo>
                  <a:pt x="128" y="316"/>
                  <a:pt x="129" y="317"/>
                  <a:pt x="129" y="318"/>
                </a:cubicBezTo>
                <a:cubicBezTo>
                  <a:pt x="129" y="318"/>
                  <a:pt x="129" y="319"/>
                  <a:pt x="129" y="319"/>
                </a:cubicBezTo>
                <a:cubicBezTo>
                  <a:pt x="129" y="320"/>
                  <a:pt x="128" y="320"/>
                  <a:pt x="128" y="320"/>
                </a:cubicBezTo>
                <a:lnTo>
                  <a:pt x="80" y="369"/>
                </a:lnTo>
                <a:cubicBezTo>
                  <a:pt x="79" y="369"/>
                  <a:pt x="79" y="370"/>
                  <a:pt x="78" y="370"/>
                </a:cubicBezTo>
                <a:cubicBezTo>
                  <a:pt x="78" y="370"/>
                  <a:pt x="77" y="370"/>
                  <a:pt x="77" y="370"/>
                </a:cubicBezTo>
                <a:cubicBezTo>
                  <a:pt x="76" y="370"/>
                  <a:pt x="75" y="369"/>
                  <a:pt x="75" y="369"/>
                </a:cubicBezTo>
                <a:cubicBezTo>
                  <a:pt x="74" y="368"/>
                  <a:pt x="73" y="368"/>
                  <a:pt x="72" y="367"/>
                </a:cubicBezTo>
                <a:cubicBezTo>
                  <a:pt x="71" y="366"/>
                  <a:pt x="71" y="365"/>
                  <a:pt x="70" y="364"/>
                </a:cubicBezTo>
                <a:cubicBezTo>
                  <a:pt x="70" y="364"/>
                  <a:pt x="69" y="363"/>
                  <a:pt x="69" y="362"/>
                </a:cubicBezTo>
                <a:cubicBezTo>
                  <a:pt x="69" y="362"/>
                  <a:pt x="69" y="361"/>
                  <a:pt x="69" y="360"/>
                </a:cubicBezTo>
                <a:cubicBezTo>
                  <a:pt x="69" y="360"/>
                  <a:pt x="69" y="359"/>
                  <a:pt x="70" y="359"/>
                </a:cubicBezTo>
                <a:lnTo>
                  <a:pt x="89" y="340"/>
                </a:lnTo>
                <a:lnTo>
                  <a:pt x="18" y="269"/>
                </a:lnTo>
                <a:lnTo>
                  <a:pt x="11" y="298"/>
                </a:lnTo>
                <a:cubicBezTo>
                  <a:pt x="11" y="299"/>
                  <a:pt x="10" y="300"/>
                  <a:pt x="10" y="301"/>
                </a:cubicBezTo>
                <a:cubicBezTo>
                  <a:pt x="9" y="301"/>
                  <a:pt x="9" y="302"/>
                  <a:pt x="8" y="302"/>
                </a:cubicBezTo>
                <a:cubicBezTo>
                  <a:pt x="8" y="302"/>
                  <a:pt x="7" y="302"/>
                  <a:pt x="6" y="301"/>
                </a:cubicBezTo>
                <a:cubicBezTo>
                  <a:pt x="5" y="300"/>
                  <a:pt x="4" y="299"/>
                  <a:pt x="3" y="298"/>
                </a:cubicBezTo>
                <a:cubicBezTo>
                  <a:pt x="2" y="298"/>
                  <a:pt x="2" y="297"/>
                  <a:pt x="1" y="296"/>
                </a:cubicBezTo>
                <a:cubicBezTo>
                  <a:pt x="1" y="296"/>
                  <a:pt x="0" y="295"/>
                  <a:pt x="0" y="294"/>
                </a:cubicBezTo>
                <a:cubicBezTo>
                  <a:pt x="0" y="294"/>
                  <a:pt x="0" y="293"/>
                  <a:pt x="0" y="293"/>
                </a:cubicBezTo>
                <a:cubicBezTo>
                  <a:pt x="0" y="292"/>
                  <a:pt x="0" y="292"/>
                  <a:pt x="0" y="291"/>
                </a:cubicBezTo>
                <a:lnTo>
                  <a:pt x="7" y="256"/>
                </a:lnTo>
                <a:cubicBezTo>
                  <a:pt x="7" y="255"/>
                  <a:pt x="8" y="255"/>
                  <a:pt x="8" y="255"/>
                </a:cubicBezTo>
                <a:cubicBezTo>
                  <a:pt x="8" y="254"/>
                  <a:pt x="8" y="254"/>
                  <a:pt x="9" y="253"/>
                </a:cubicBezTo>
                <a:cubicBezTo>
                  <a:pt x="9" y="253"/>
                  <a:pt x="9" y="252"/>
                  <a:pt x="10" y="252"/>
                </a:cubicBezTo>
                <a:cubicBezTo>
                  <a:pt x="10" y="251"/>
                  <a:pt x="11" y="250"/>
                  <a:pt x="12" y="249"/>
                </a:cubicBezTo>
                <a:cubicBezTo>
                  <a:pt x="13" y="248"/>
                  <a:pt x="14" y="247"/>
                  <a:pt x="15" y="247"/>
                </a:cubicBezTo>
                <a:cubicBezTo>
                  <a:pt x="16" y="246"/>
                  <a:pt x="17" y="246"/>
                  <a:pt x="17" y="245"/>
                </a:cubicBezTo>
                <a:cubicBezTo>
                  <a:pt x="18" y="245"/>
                  <a:pt x="18" y="245"/>
                  <a:pt x="19" y="245"/>
                </a:cubicBezTo>
                <a:cubicBezTo>
                  <a:pt x="19" y="245"/>
                  <a:pt x="20" y="245"/>
                  <a:pt x="20" y="246"/>
                </a:cubicBezTo>
                <a:lnTo>
                  <a:pt x="101" y="327"/>
                </a:lnTo>
                <a:lnTo>
                  <a:pt x="118" y="311"/>
                </a:lnTo>
                <a:cubicBezTo>
                  <a:pt x="119" y="310"/>
                  <a:pt x="119" y="310"/>
                  <a:pt x="120" y="310"/>
                </a:cubicBezTo>
                <a:cubicBezTo>
                  <a:pt x="120" y="310"/>
                  <a:pt x="121" y="310"/>
                  <a:pt x="121" y="310"/>
                </a:cubicBezTo>
                <a:cubicBezTo>
                  <a:pt x="122" y="310"/>
                  <a:pt x="123" y="310"/>
                  <a:pt x="123" y="311"/>
                </a:cubicBezTo>
                <a:cubicBezTo>
                  <a:pt x="124" y="311"/>
                  <a:pt x="125" y="312"/>
                  <a:pt x="126" y="313"/>
                </a:cubicBezTo>
                <a:close/>
                <a:moveTo>
                  <a:pt x="160" y="188"/>
                </a:moveTo>
                <a:cubicBezTo>
                  <a:pt x="164" y="192"/>
                  <a:pt x="168" y="196"/>
                  <a:pt x="172" y="201"/>
                </a:cubicBezTo>
                <a:cubicBezTo>
                  <a:pt x="175" y="206"/>
                  <a:pt x="179" y="210"/>
                  <a:pt x="181" y="215"/>
                </a:cubicBezTo>
                <a:cubicBezTo>
                  <a:pt x="184" y="220"/>
                  <a:pt x="186" y="225"/>
                  <a:pt x="187" y="231"/>
                </a:cubicBezTo>
                <a:cubicBezTo>
                  <a:pt x="189" y="236"/>
                  <a:pt x="189" y="241"/>
                  <a:pt x="189" y="247"/>
                </a:cubicBezTo>
                <a:cubicBezTo>
                  <a:pt x="188" y="252"/>
                  <a:pt x="187" y="258"/>
                  <a:pt x="184" y="263"/>
                </a:cubicBezTo>
                <a:cubicBezTo>
                  <a:pt x="181" y="268"/>
                  <a:pt x="177" y="274"/>
                  <a:pt x="172" y="279"/>
                </a:cubicBezTo>
                <a:cubicBezTo>
                  <a:pt x="170" y="281"/>
                  <a:pt x="168" y="283"/>
                  <a:pt x="166" y="285"/>
                </a:cubicBezTo>
                <a:cubicBezTo>
                  <a:pt x="163" y="287"/>
                  <a:pt x="161" y="288"/>
                  <a:pt x="159" y="289"/>
                </a:cubicBezTo>
                <a:cubicBezTo>
                  <a:pt x="158" y="290"/>
                  <a:pt x="156" y="291"/>
                  <a:pt x="154" y="292"/>
                </a:cubicBezTo>
                <a:cubicBezTo>
                  <a:pt x="153" y="292"/>
                  <a:pt x="152" y="293"/>
                  <a:pt x="151" y="293"/>
                </a:cubicBezTo>
                <a:cubicBezTo>
                  <a:pt x="150" y="293"/>
                  <a:pt x="149" y="293"/>
                  <a:pt x="148" y="292"/>
                </a:cubicBezTo>
                <a:cubicBezTo>
                  <a:pt x="147" y="292"/>
                  <a:pt x="146" y="291"/>
                  <a:pt x="145" y="289"/>
                </a:cubicBezTo>
                <a:cubicBezTo>
                  <a:pt x="144" y="288"/>
                  <a:pt x="143" y="288"/>
                  <a:pt x="142" y="287"/>
                </a:cubicBezTo>
                <a:cubicBezTo>
                  <a:pt x="142" y="286"/>
                  <a:pt x="141" y="286"/>
                  <a:pt x="141" y="285"/>
                </a:cubicBezTo>
                <a:cubicBezTo>
                  <a:pt x="141" y="285"/>
                  <a:pt x="141" y="284"/>
                  <a:pt x="141" y="284"/>
                </a:cubicBezTo>
                <a:cubicBezTo>
                  <a:pt x="141" y="283"/>
                  <a:pt x="141" y="283"/>
                  <a:pt x="142" y="283"/>
                </a:cubicBezTo>
                <a:cubicBezTo>
                  <a:pt x="142" y="282"/>
                  <a:pt x="143" y="282"/>
                  <a:pt x="145" y="281"/>
                </a:cubicBezTo>
                <a:cubicBezTo>
                  <a:pt x="146" y="280"/>
                  <a:pt x="148" y="280"/>
                  <a:pt x="149" y="279"/>
                </a:cubicBezTo>
                <a:cubicBezTo>
                  <a:pt x="151" y="277"/>
                  <a:pt x="153" y="276"/>
                  <a:pt x="156" y="275"/>
                </a:cubicBezTo>
                <a:cubicBezTo>
                  <a:pt x="158" y="273"/>
                  <a:pt x="160" y="271"/>
                  <a:pt x="163" y="268"/>
                </a:cubicBezTo>
                <a:cubicBezTo>
                  <a:pt x="168" y="264"/>
                  <a:pt x="171" y="259"/>
                  <a:pt x="172" y="254"/>
                </a:cubicBezTo>
                <a:cubicBezTo>
                  <a:pt x="174" y="249"/>
                  <a:pt x="174" y="244"/>
                  <a:pt x="173" y="238"/>
                </a:cubicBezTo>
                <a:cubicBezTo>
                  <a:pt x="172" y="233"/>
                  <a:pt x="170" y="228"/>
                  <a:pt x="167" y="223"/>
                </a:cubicBezTo>
                <a:cubicBezTo>
                  <a:pt x="164" y="218"/>
                  <a:pt x="161" y="213"/>
                  <a:pt x="157" y="209"/>
                </a:cubicBezTo>
                <a:cubicBezTo>
                  <a:pt x="155" y="213"/>
                  <a:pt x="154" y="217"/>
                  <a:pt x="151" y="222"/>
                </a:cubicBezTo>
                <a:cubicBezTo>
                  <a:pt x="149" y="227"/>
                  <a:pt x="145" y="231"/>
                  <a:pt x="141" y="236"/>
                </a:cubicBezTo>
                <a:cubicBezTo>
                  <a:pt x="136" y="241"/>
                  <a:pt x="131" y="245"/>
                  <a:pt x="126" y="247"/>
                </a:cubicBezTo>
                <a:cubicBezTo>
                  <a:pt x="121" y="249"/>
                  <a:pt x="116" y="250"/>
                  <a:pt x="111" y="250"/>
                </a:cubicBezTo>
                <a:cubicBezTo>
                  <a:pt x="107" y="249"/>
                  <a:pt x="102" y="248"/>
                  <a:pt x="98" y="245"/>
                </a:cubicBezTo>
                <a:cubicBezTo>
                  <a:pt x="94" y="243"/>
                  <a:pt x="90" y="240"/>
                  <a:pt x="86" y="236"/>
                </a:cubicBezTo>
                <a:cubicBezTo>
                  <a:pt x="82" y="232"/>
                  <a:pt x="78" y="227"/>
                  <a:pt x="76" y="222"/>
                </a:cubicBezTo>
                <a:cubicBezTo>
                  <a:pt x="73" y="217"/>
                  <a:pt x="72" y="212"/>
                  <a:pt x="72" y="207"/>
                </a:cubicBezTo>
                <a:cubicBezTo>
                  <a:pt x="71" y="202"/>
                  <a:pt x="72" y="196"/>
                  <a:pt x="75" y="191"/>
                </a:cubicBezTo>
                <a:cubicBezTo>
                  <a:pt x="77" y="185"/>
                  <a:pt x="81" y="179"/>
                  <a:pt x="86" y="174"/>
                </a:cubicBezTo>
                <a:cubicBezTo>
                  <a:pt x="90" y="170"/>
                  <a:pt x="94" y="167"/>
                  <a:pt x="98" y="165"/>
                </a:cubicBezTo>
                <a:cubicBezTo>
                  <a:pt x="102" y="163"/>
                  <a:pt x="106" y="162"/>
                  <a:pt x="110" y="162"/>
                </a:cubicBezTo>
                <a:cubicBezTo>
                  <a:pt x="114" y="161"/>
                  <a:pt x="118" y="162"/>
                  <a:pt x="122" y="163"/>
                </a:cubicBezTo>
                <a:cubicBezTo>
                  <a:pt x="126" y="164"/>
                  <a:pt x="131" y="165"/>
                  <a:pt x="135" y="168"/>
                </a:cubicBezTo>
                <a:cubicBezTo>
                  <a:pt x="139" y="170"/>
                  <a:pt x="143" y="173"/>
                  <a:pt x="148" y="176"/>
                </a:cubicBezTo>
                <a:cubicBezTo>
                  <a:pt x="152" y="180"/>
                  <a:pt x="156" y="184"/>
                  <a:pt x="160" y="188"/>
                </a:cubicBezTo>
                <a:close/>
                <a:moveTo>
                  <a:pt x="146" y="199"/>
                </a:moveTo>
                <a:cubicBezTo>
                  <a:pt x="140" y="193"/>
                  <a:pt x="135" y="188"/>
                  <a:pt x="130" y="185"/>
                </a:cubicBezTo>
                <a:cubicBezTo>
                  <a:pt x="125" y="182"/>
                  <a:pt x="120" y="179"/>
                  <a:pt x="116" y="178"/>
                </a:cubicBezTo>
                <a:cubicBezTo>
                  <a:pt x="112" y="177"/>
                  <a:pt x="108" y="178"/>
                  <a:pt x="105" y="179"/>
                </a:cubicBezTo>
                <a:cubicBezTo>
                  <a:pt x="101" y="180"/>
                  <a:pt x="98" y="182"/>
                  <a:pt x="95" y="185"/>
                </a:cubicBezTo>
                <a:cubicBezTo>
                  <a:pt x="92" y="188"/>
                  <a:pt x="90" y="191"/>
                  <a:pt x="89" y="195"/>
                </a:cubicBezTo>
                <a:cubicBezTo>
                  <a:pt x="87" y="198"/>
                  <a:pt x="87" y="201"/>
                  <a:pt x="88" y="205"/>
                </a:cubicBezTo>
                <a:cubicBezTo>
                  <a:pt x="88" y="208"/>
                  <a:pt x="89" y="211"/>
                  <a:pt x="91" y="214"/>
                </a:cubicBezTo>
                <a:cubicBezTo>
                  <a:pt x="93" y="217"/>
                  <a:pt x="95" y="220"/>
                  <a:pt x="97" y="222"/>
                </a:cubicBezTo>
                <a:cubicBezTo>
                  <a:pt x="100" y="225"/>
                  <a:pt x="103" y="228"/>
                  <a:pt x="106" y="229"/>
                </a:cubicBezTo>
                <a:cubicBezTo>
                  <a:pt x="109" y="231"/>
                  <a:pt x="112" y="232"/>
                  <a:pt x="115" y="232"/>
                </a:cubicBezTo>
                <a:cubicBezTo>
                  <a:pt x="118" y="233"/>
                  <a:pt x="121" y="232"/>
                  <a:pt x="124" y="231"/>
                </a:cubicBezTo>
                <a:cubicBezTo>
                  <a:pt x="127" y="230"/>
                  <a:pt x="130" y="227"/>
                  <a:pt x="133" y="224"/>
                </a:cubicBezTo>
                <a:cubicBezTo>
                  <a:pt x="137" y="221"/>
                  <a:pt x="140" y="217"/>
                  <a:pt x="142" y="212"/>
                </a:cubicBezTo>
                <a:cubicBezTo>
                  <a:pt x="144" y="208"/>
                  <a:pt x="146" y="203"/>
                  <a:pt x="146" y="199"/>
                </a:cubicBezTo>
                <a:close/>
                <a:moveTo>
                  <a:pt x="240" y="109"/>
                </a:moveTo>
                <a:cubicBezTo>
                  <a:pt x="244" y="113"/>
                  <a:pt x="247" y="117"/>
                  <a:pt x="251" y="122"/>
                </a:cubicBezTo>
                <a:cubicBezTo>
                  <a:pt x="255" y="126"/>
                  <a:pt x="258" y="131"/>
                  <a:pt x="260" y="136"/>
                </a:cubicBezTo>
                <a:cubicBezTo>
                  <a:pt x="263" y="141"/>
                  <a:pt x="265" y="146"/>
                  <a:pt x="267" y="151"/>
                </a:cubicBezTo>
                <a:cubicBezTo>
                  <a:pt x="268" y="157"/>
                  <a:pt x="268" y="162"/>
                  <a:pt x="268" y="168"/>
                </a:cubicBezTo>
                <a:cubicBezTo>
                  <a:pt x="267" y="173"/>
                  <a:pt x="266" y="178"/>
                  <a:pt x="263" y="184"/>
                </a:cubicBezTo>
                <a:cubicBezTo>
                  <a:pt x="261" y="189"/>
                  <a:pt x="257" y="195"/>
                  <a:pt x="251" y="200"/>
                </a:cubicBezTo>
                <a:cubicBezTo>
                  <a:pt x="249" y="202"/>
                  <a:pt x="247" y="204"/>
                  <a:pt x="245" y="206"/>
                </a:cubicBezTo>
                <a:cubicBezTo>
                  <a:pt x="243" y="207"/>
                  <a:pt x="241" y="209"/>
                  <a:pt x="239" y="210"/>
                </a:cubicBezTo>
                <a:cubicBezTo>
                  <a:pt x="237" y="211"/>
                  <a:pt x="235" y="212"/>
                  <a:pt x="234" y="213"/>
                </a:cubicBezTo>
                <a:cubicBezTo>
                  <a:pt x="232" y="213"/>
                  <a:pt x="231" y="214"/>
                  <a:pt x="230" y="214"/>
                </a:cubicBezTo>
                <a:cubicBezTo>
                  <a:pt x="229" y="214"/>
                  <a:pt x="228" y="213"/>
                  <a:pt x="227" y="213"/>
                </a:cubicBezTo>
                <a:cubicBezTo>
                  <a:pt x="226" y="212"/>
                  <a:pt x="225" y="212"/>
                  <a:pt x="224" y="210"/>
                </a:cubicBezTo>
                <a:cubicBezTo>
                  <a:pt x="223" y="209"/>
                  <a:pt x="222" y="208"/>
                  <a:pt x="221" y="208"/>
                </a:cubicBezTo>
                <a:cubicBezTo>
                  <a:pt x="221" y="207"/>
                  <a:pt x="221" y="206"/>
                  <a:pt x="220" y="206"/>
                </a:cubicBezTo>
                <a:cubicBezTo>
                  <a:pt x="220" y="205"/>
                  <a:pt x="220" y="205"/>
                  <a:pt x="220" y="205"/>
                </a:cubicBezTo>
                <a:cubicBezTo>
                  <a:pt x="220" y="204"/>
                  <a:pt x="221" y="204"/>
                  <a:pt x="221" y="203"/>
                </a:cubicBezTo>
                <a:cubicBezTo>
                  <a:pt x="222" y="203"/>
                  <a:pt x="223" y="202"/>
                  <a:pt x="224" y="202"/>
                </a:cubicBezTo>
                <a:cubicBezTo>
                  <a:pt x="225" y="201"/>
                  <a:pt x="227" y="200"/>
                  <a:pt x="229" y="199"/>
                </a:cubicBezTo>
                <a:cubicBezTo>
                  <a:pt x="231" y="198"/>
                  <a:pt x="233" y="197"/>
                  <a:pt x="235" y="195"/>
                </a:cubicBezTo>
                <a:cubicBezTo>
                  <a:pt x="237" y="194"/>
                  <a:pt x="240" y="192"/>
                  <a:pt x="242" y="189"/>
                </a:cubicBezTo>
                <a:cubicBezTo>
                  <a:pt x="247" y="185"/>
                  <a:pt x="250" y="180"/>
                  <a:pt x="251" y="175"/>
                </a:cubicBezTo>
                <a:cubicBezTo>
                  <a:pt x="253" y="170"/>
                  <a:pt x="253" y="164"/>
                  <a:pt x="252" y="159"/>
                </a:cubicBezTo>
                <a:cubicBezTo>
                  <a:pt x="251" y="154"/>
                  <a:pt x="249" y="149"/>
                  <a:pt x="247" y="144"/>
                </a:cubicBezTo>
                <a:cubicBezTo>
                  <a:pt x="244" y="139"/>
                  <a:pt x="240" y="134"/>
                  <a:pt x="236" y="130"/>
                </a:cubicBezTo>
                <a:cubicBezTo>
                  <a:pt x="235" y="134"/>
                  <a:pt x="233" y="138"/>
                  <a:pt x="231" y="143"/>
                </a:cubicBezTo>
                <a:cubicBezTo>
                  <a:pt x="228" y="148"/>
                  <a:pt x="225" y="152"/>
                  <a:pt x="220" y="157"/>
                </a:cubicBezTo>
                <a:cubicBezTo>
                  <a:pt x="215" y="162"/>
                  <a:pt x="210" y="166"/>
                  <a:pt x="205" y="168"/>
                </a:cubicBezTo>
                <a:cubicBezTo>
                  <a:pt x="200" y="170"/>
                  <a:pt x="195" y="171"/>
                  <a:pt x="191" y="170"/>
                </a:cubicBezTo>
                <a:cubicBezTo>
                  <a:pt x="186" y="170"/>
                  <a:pt x="182" y="169"/>
                  <a:pt x="177" y="166"/>
                </a:cubicBezTo>
                <a:cubicBezTo>
                  <a:pt x="173" y="164"/>
                  <a:pt x="169" y="161"/>
                  <a:pt x="165" y="157"/>
                </a:cubicBezTo>
                <a:cubicBezTo>
                  <a:pt x="161" y="153"/>
                  <a:pt x="158" y="148"/>
                  <a:pt x="155" y="143"/>
                </a:cubicBezTo>
                <a:cubicBezTo>
                  <a:pt x="153" y="138"/>
                  <a:pt x="151" y="133"/>
                  <a:pt x="151" y="128"/>
                </a:cubicBezTo>
                <a:cubicBezTo>
                  <a:pt x="151" y="122"/>
                  <a:pt x="152" y="117"/>
                  <a:pt x="154" y="111"/>
                </a:cubicBezTo>
                <a:cubicBezTo>
                  <a:pt x="156" y="106"/>
                  <a:pt x="160" y="100"/>
                  <a:pt x="165" y="95"/>
                </a:cubicBezTo>
                <a:cubicBezTo>
                  <a:pt x="169" y="91"/>
                  <a:pt x="173" y="88"/>
                  <a:pt x="177" y="86"/>
                </a:cubicBezTo>
                <a:cubicBezTo>
                  <a:pt x="181" y="84"/>
                  <a:pt x="185" y="83"/>
                  <a:pt x="189" y="82"/>
                </a:cubicBezTo>
                <a:cubicBezTo>
                  <a:pt x="193" y="82"/>
                  <a:pt x="197" y="82"/>
                  <a:pt x="201" y="83"/>
                </a:cubicBezTo>
                <a:cubicBezTo>
                  <a:pt x="206" y="84"/>
                  <a:pt x="210" y="86"/>
                  <a:pt x="214" y="89"/>
                </a:cubicBezTo>
                <a:cubicBezTo>
                  <a:pt x="218" y="91"/>
                  <a:pt x="222" y="94"/>
                  <a:pt x="227" y="97"/>
                </a:cubicBezTo>
                <a:cubicBezTo>
                  <a:pt x="231" y="101"/>
                  <a:pt x="235" y="105"/>
                  <a:pt x="240" y="109"/>
                </a:cubicBezTo>
                <a:close/>
                <a:moveTo>
                  <a:pt x="226" y="120"/>
                </a:moveTo>
                <a:cubicBezTo>
                  <a:pt x="219" y="114"/>
                  <a:pt x="214" y="109"/>
                  <a:pt x="209" y="106"/>
                </a:cubicBezTo>
                <a:cubicBezTo>
                  <a:pt x="204" y="102"/>
                  <a:pt x="199" y="100"/>
                  <a:pt x="195" y="99"/>
                </a:cubicBezTo>
                <a:cubicBezTo>
                  <a:pt x="191" y="98"/>
                  <a:pt x="187" y="98"/>
                  <a:pt x="184" y="99"/>
                </a:cubicBezTo>
                <a:cubicBezTo>
                  <a:pt x="180" y="101"/>
                  <a:pt x="177" y="103"/>
                  <a:pt x="174" y="106"/>
                </a:cubicBezTo>
                <a:cubicBezTo>
                  <a:pt x="171" y="109"/>
                  <a:pt x="169" y="112"/>
                  <a:pt x="168" y="115"/>
                </a:cubicBezTo>
                <a:cubicBezTo>
                  <a:pt x="167" y="119"/>
                  <a:pt x="166" y="122"/>
                  <a:pt x="167" y="125"/>
                </a:cubicBezTo>
                <a:cubicBezTo>
                  <a:pt x="167" y="129"/>
                  <a:pt x="168" y="132"/>
                  <a:pt x="170" y="135"/>
                </a:cubicBezTo>
                <a:cubicBezTo>
                  <a:pt x="172" y="138"/>
                  <a:pt x="174" y="141"/>
                  <a:pt x="177" y="143"/>
                </a:cubicBezTo>
                <a:cubicBezTo>
                  <a:pt x="179" y="146"/>
                  <a:pt x="182" y="148"/>
                  <a:pt x="185" y="150"/>
                </a:cubicBezTo>
                <a:cubicBezTo>
                  <a:pt x="188" y="152"/>
                  <a:pt x="191" y="153"/>
                  <a:pt x="194" y="153"/>
                </a:cubicBezTo>
                <a:cubicBezTo>
                  <a:pt x="197" y="153"/>
                  <a:pt x="200" y="153"/>
                  <a:pt x="203" y="152"/>
                </a:cubicBezTo>
                <a:cubicBezTo>
                  <a:pt x="206" y="150"/>
                  <a:pt x="209" y="148"/>
                  <a:pt x="212" y="145"/>
                </a:cubicBezTo>
                <a:cubicBezTo>
                  <a:pt x="216" y="141"/>
                  <a:pt x="219" y="137"/>
                  <a:pt x="221" y="133"/>
                </a:cubicBezTo>
                <a:cubicBezTo>
                  <a:pt x="223" y="129"/>
                  <a:pt x="225" y="124"/>
                  <a:pt x="226" y="120"/>
                </a:cubicBezTo>
                <a:close/>
                <a:moveTo>
                  <a:pt x="346" y="55"/>
                </a:moveTo>
                <a:cubicBezTo>
                  <a:pt x="350" y="59"/>
                  <a:pt x="353" y="63"/>
                  <a:pt x="355" y="67"/>
                </a:cubicBezTo>
                <a:cubicBezTo>
                  <a:pt x="357" y="72"/>
                  <a:pt x="357" y="77"/>
                  <a:pt x="357" y="82"/>
                </a:cubicBezTo>
                <a:cubicBezTo>
                  <a:pt x="356" y="86"/>
                  <a:pt x="354" y="91"/>
                  <a:pt x="352" y="96"/>
                </a:cubicBezTo>
                <a:cubicBezTo>
                  <a:pt x="349" y="102"/>
                  <a:pt x="345" y="107"/>
                  <a:pt x="340" y="112"/>
                </a:cubicBezTo>
                <a:cubicBezTo>
                  <a:pt x="335" y="117"/>
                  <a:pt x="330" y="120"/>
                  <a:pt x="325" y="123"/>
                </a:cubicBezTo>
                <a:cubicBezTo>
                  <a:pt x="320" y="126"/>
                  <a:pt x="316" y="128"/>
                  <a:pt x="311" y="128"/>
                </a:cubicBezTo>
                <a:cubicBezTo>
                  <a:pt x="307" y="129"/>
                  <a:pt x="302" y="129"/>
                  <a:pt x="298" y="127"/>
                </a:cubicBezTo>
                <a:cubicBezTo>
                  <a:pt x="294" y="126"/>
                  <a:pt x="290" y="123"/>
                  <a:pt x="286" y="119"/>
                </a:cubicBezTo>
                <a:cubicBezTo>
                  <a:pt x="283" y="116"/>
                  <a:pt x="281" y="113"/>
                  <a:pt x="279" y="110"/>
                </a:cubicBezTo>
                <a:cubicBezTo>
                  <a:pt x="278" y="106"/>
                  <a:pt x="277" y="103"/>
                  <a:pt x="277" y="99"/>
                </a:cubicBezTo>
                <a:cubicBezTo>
                  <a:pt x="276" y="95"/>
                  <a:pt x="277" y="91"/>
                  <a:pt x="278" y="87"/>
                </a:cubicBezTo>
                <a:cubicBezTo>
                  <a:pt x="278" y="82"/>
                  <a:pt x="280" y="77"/>
                  <a:pt x="281" y="72"/>
                </a:cubicBezTo>
                <a:cubicBezTo>
                  <a:pt x="277" y="74"/>
                  <a:pt x="273" y="75"/>
                  <a:pt x="269" y="75"/>
                </a:cubicBezTo>
                <a:cubicBezTo>
                  <a:pt x="265" y="76"/>
                  <a:pt x="262" y="76"/>
                  <a:pt x="258" y="76"/>
                </a:cubicBezTo>
                <a:cubicBezTo>
                  <a:pt x="255" y="75"/>
                  <a:pt x="251" y="74"/>
                  <a:pt x="248" y="73"/>
                </a:cubicBezTo>
                <a:cubicBezTo>
                  <a:pt x="245" y="71"/>
                  <a:pt x="243" y="69"/>
                  <a:pt x="240" y="67"/>
                </a:cubicBezTo>
                <a:cubicBezTo>
                  <a:pt x="237" y="64"/>
                  <a:pt x="234" y="60"/>
                  <a:pt x="233" y="56"/>
                </a:cubicBezTo>
                <a:cubicBezTo>
                  <a:pt x="231" y="52"/>
                  <a:pt x="230" y="48"/>
                  <a:pt x="230" y="43"/>
                </a:cubicBezTo>
                <a:cubicBezTo>
                  <a:pt x="231" y="39"/>
                  <a:pt x="232" y="34"/>
                  <a:pt x="235" y="29"/>
                </a:cubicBezTo>
                <a:cubicBezTo>
                  <a:pt x="237" y="24"/>
                  <a:pt x="241" y="19"/>
                  <a:pt x="246" y="15"/>
                </a:cubicBezTo>
                <a:cubicBezTo>
                  <a:pt x="250" y="10"/>
                  <a:pt x="255" y="6"/>
                  <a:pt x="259" y="4"/>
                </a:cubicBezTo>
                <a:cubicBezTo>
                  <a:pt x="264" y="2"/>
                  <a:pt x="268" y="0"/>
                  <a:pt x="272" y="0"/>
                </a:cubicBezTo>
                <a:cubicBezTo>
                  <a:pt x="277" y="0"/>
                  <a:pt x="281" y="1"/>
                  <a:pt x="284" y="2"/>
                </a:cubicBezTo>
                <a:cubicBezTo>
                  <a:pt x="288" y="4"/>
                  <a:pt x="291" y="6"/>
                  <a:pt x="294" y="9"/>
                </a:cubicBezTo>
                <a:cubicBezTo>
                  <a:pt x="297" y="11"/>
                  <a:pt x="299" y="14"/>
                  <a:pt x="300" y="17"/>
                </a:cubicBezTo>
                <a:cubicBezTo>
                  <a:pt x="302" y="20"/>
                  <a:pt x="303" y="24"/>
                  <a:pt x="303" y="27"/>
                </a:cubicBezTo>
                <a:cubicBezTo>
                  <a:pt x="304" y="31"/>
                  <a:pt x="304" y="34"/>
                  <a:pt x="303" y="38"/>
                </a:cubicBezTo>
                <a:cubicBezTo>
                  <a:pt x="303" y="42"/>
                  <a:pt x="302" y="47"/>
                  <a:pt x="300" y="51"/>
                </a:cubicBezTo>
                <a:cubicBezTo>
                  <a:pt x="305" y="49"/>
                  <a:pt x="310" y="48"/>
                  <a:pt x="315" y="47"/>
                </a:cubicBezTo>
                <a:cubicBezTo>
                  <a:pt x="319" y="46"/>
                  <a:pt x="323" y="46"/>
                  <a:pt x="327" y="46"/>
                </a:cubicBezTo>
                <a:cubicBezTo>
                  <a:pt x="331" y="46"/>
                  <a:pt x="334" y="47"/>
                  <a:pt x="338" y="48"/>
                </a:cubicBezTo>
                <a:cubicBezTo>
                  <a:pt x="341" y="50"/>
                  <a:pt x="344" y="52"/>
                  <a:pt x="346" y="55"/>
                </a:cubicBezTo>
                <a:close/>
                <a:moveTo>
                  <a:pt x="283" y="22"/>
                </a:moveTo>
                <a:cubicBezTo>
                  <a:pt x="281" y="20"/>
                  <a:pt x="279" y="19"/>
                  <a:pt x="277" y="18"/>
                </a:cubicBezTo>
                <a:cubicBezTo>
                  <a:pt x="274" y="17"/>
                  <a:pt x="272" y="17"/>
                  <a:pt x="270" y="17"/>
                </a:cubicBezTo>
                <a:cubicBezTo>
                  <a:pt x="267" y="17"/>
                  <a:pt x="264" y="18"/>
                  <a:pt x="262" y="19"/>
                </a:cubicBezTo>
                <a:cubicBezTo>
                  <a:pt x="259" y="21"/>
                  <a:pt x="257" y="23"/>
                  <a:pt x="254" y="25"/>
                </a:cubicBezTo>
                <a:cubicBezTo>
                  <a:pt x="249" y="30"/>
                  <a:pt x="246" y="35"/>
                  <a:pt x="246" y="40"/>
                </a:cubicBezTo>
                <a:cubicBezTo>
                  <a:pt x="246" y="45"/>
                  <a:pt x="248" y="50"/>
                  <a:pt x="252" y="54"/>
                </a:cubicBezTo>
                <a:cubicBezTo>
                  <a:pt x="253" y="56"/>
                  <a:pt x="256" y="57"/>
                  <a:pt x="258" y="58"/>
                </a:cubicBezTo>
                <a:cubicBezTo>
                  <a:pt x="260" y="59"/>
                  <a:pt x="263" y="60"/>
                  <a:pt x="265" y="60"/>
                </a:cubicBezTo>
                <a:cubicBezTo>
                  <a:pt x="268" y="60"/>
                  <a:pt x="271" y="59"/>
                  <a:pt x="275" y="59"/>
                </a:cubicBezTo>
                <a:cubicBezTo>
                  <a:pt x="278" y="58"/>
                  <a:pt x="282" y="57"/>
                  <a:pt x="286" y="56"/>
                </a:cubicBezTo>
                <a:cubicBezTo>
                  <a:pt x="289" y="48"/>
                  <a:pt x="290" y="42"/>
                  <a:pt x="289" y="36"/>
                </a:cubicBezTo>
                <a:cubicBezTo>
                  <a:pt x="289" y="31"/>
                  <a:pt x="287" y="26"/>
                  <a:pt x="283" y="22"/>
                </a:cubicBezTo>
                <a:close/>
                <a:moveTo>
                  <a:pt x="335" y="68"/>
                </a:moveTo>
                <a:cubicBezTo>
                  <a:pt x="333" y="66"/>
                  <a:pt x="331" y="65"/>
                  <a:pt x="328" y="64"/>
                </a:cubicBezTo>
                <a:cubicBezTo>
                  <a:pt x="325" y="63"/>
                  <a:pt x="322" y="62"/>
                  <a:pt x="319" y="62"/>
                </a:cubicBezTo>
                <a:cubicBezTo>
                  <a:pt x="316" y="62"/>
                  <a:pt x="313" y="63"/>
                  <a:pt x="309" y="64"/>
                </a:cubicBezTo>
                <a:cubicBezTo>
                  <a:pt x="305" y="65"/>
                  <a:pt x="300" y="66"/>
                  <a:pt x="295" y="68"/>
                </a:cubicBezTo>
                <a:cubicBezTo>
                  <a:pt x="294" y="72"/>
                  <a:pt x="293" y="77"/>
                  <a:pt x="292" y="80"/>
                </a:cubicBezTo>
                <a:cubicBezTo>
                  <a:pt x="291" y="84"/>
                  <a:pt x="291" y="87"/>
                  <a:pt x="291" y="90"/>
                </a:cubicBezTo>
                <a:cubicBezTo>
                  <a:pt x="291" y="94"/>
                  <a:pt x="292" y="96"/>
                  <a:pt x="293" y="99"/>
                </a:cubicBezTo>
                <a:cubicBezTo>
                  <a:pt x="294" y="101"/>
                  <a:pt x="295" y="104"/>
                  <a:pt x="297" y="106"/>
                </a:cubicBezTo>
                <a:cubicBezTo>
                  <a:pt x="302" y="110"/>
                  <a:pt x="307" y="112"/>
                  <a:pt x="313" y="112"/>
                </a:cubicBezTo>
                <a:cubicBezTo>
                  <a:pt x="319" y="111"/>
                  <a:pt x="325" y="108"/>
                  <a:pt x="331" y="101"/>
                </a:cubicBezTo>
                <a:cubicBezTo>
                  <a:pt x="337" y="95"/>
                  <a:pt x="340" y="89"/>
                  <a:pt x="341" y="83"/>
                </a:cubicBezTo>
                <a:cubicBezTo>
                  <a:pt x="342" y="78"/>
                  <a:pt x="340" y="73"/>
                  <a:pt x="335" y="68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59" name="Freeform 35"/>
          <p:cNvSpPr>
            <a:spLocks noEditPoints="1"/>
          </p:cNvSpPr>
          <p:nvPr/>
        </p:nvSpPr>
        <p:spPr bwMode="auto">
          <a:xfrm>
            <a:off x="2704319" y="5434013"/>
            <a:ext cx="176213" cy="182563"/>
          </a:xfrm>
          <a:custGeom>
            <a:avLst/>
            <a:gdLst/>
            <a:ahLst/>
            <a:cxnLst>
              <a:cxn ang="0">
                <a:pos x="130" y="330"/>
              </a:cxn>
              <a:cxn ang="0">
                <a:pos x="80" y="381"/>
              </a:cxn>
              <a:cxn ang="0">
                <a:pos x="75" y="381"/>
              </a:cxn>
              <a:cxn ang="0">
                <a:pos x="70" y="374"/>
              </a:cxn>
              <a:cxn ang="0">
                <a:pos x="90" y="352"/>
              </a:cxn>
              <a:cxn ang="0">
                <a:pos x="11" y="313"/>
              </a:cxn>
              <a:cxn ang="0">
                <a:pos x="4" y="310"/>
              </a:cxn>
              <a:cxn ang="0">
                <a:pos x="0" y="305"/>
              </a:cxn>
              <a:cxn ang="0">
                <a:pos x="9" y="267"/>
              </a:cxn>
              <a:cxn ang="0">
                <a:pos x="13" y="261"/>
              </a:cxn>
              <a:cxn ang="0">
                <a:pos x="20" y="257"/>
              </a:cxn>
              <a:cxn ang="0">
                <a:pos x="119" y="323"/>
              </a:cxn>
              <a:cxn ang="0">
                <a:pos x="124" y="323"/>
              </a:cxn>
              <a:cxn ang="0">
                <a:pos x="173" y="213"/>
              </a:cxn>
              <a:cxn ang="0">
                <a:pos x="189" y="259"/>
              </a:cxn>
              <a:cxn ang="0">
                <a:pos x="166" y="297"/>
              </a:cxn>
              <a:cxn ang="0">
                <a:pos x="152" y="305"/>
              </a:cxn>
              <a:cxn ang="0">
                <a:pos x="143" y="299"/>
              </a:cxn>
              <a:cxn ang="0">
                <a:pos x="143" y="295"/>
              </a:cxn>
              <a:cxn ang="0">
                <a:pos x="157" y="287"/>
              </a:cxn>
              <a:cxn ang="0">
                <a:pos x="174" y="250"/>
              </a:cxn>
              <a:cxn ang="0">
                <a:pos x="152" y="234"/>
              </a:cxn>
              <a:cxn ang="0">
                <a:pos x="112" y="262"/>
              </a:cxn>
              <a:cxn ang="0">
                <a:pos x="77" y="234"/>
              </a:cxn>
              <a:cxn ang="0">
                <a:pos x="87" y="186"/>
              </a:cxn>
              <a:cxn ang="0">
                <a:pos x="123" y="175"/>
              </a:cxn>
              <a:cxn ang="0">
                <a:pos x="161" y="200"/>
              </a:cxn>
              <a:cxn ang="0">
                <a:pos x="117" y="190"/>
              </a:cxn>
              <a:cxn ang="0">
                <a:pos x="89" y="207"/>
              </a:cxn>
              <a:cxn ang="0">
                <a:pos x="98" y="234"/>
              </a:cxn>
              <a:cxn ang="0">
                <a:pos x="125" y="243"/>
              </a:cxn>
              <a:cxn ang="0">
                <a:pos x="147" y="211"/>
              </a:cxn>
              <a:cxn ang="0">
                <a:pos x="261" y="148"/>
              </a:cxn>
              <a:cxn ang="0">
                <a:pos x="264" y="196"/>
              </a:cxn>
              <a:cxn ang="0">
                <a:pos x="239" y="222"/>
              </a:cxn>
              <a:cxn ang="0">
                <a:pos x="228" y="225"/>
              </a:cxn>
              <a:cxn ang="0">
                <a:pos x="221" y="218"/>
              </a:cxn>
              <a:cxn ang="0">
                <a:pos x="225" y="214"/>
              </a:cxn>
              <a:cxn ang="0">
                <a:pos x="243" y="201"/>
              </a:cxn>
              <a:cxn ang="0">
                <a:pos x="247" y="156"/>
              </a:cxn>
              <a:cxn ang="0">
                <a:pos x="221" y="169"/>
              </a:cxn>
              <a:cxn ang="0">
                <a:pos x="178" y="178"/>
              </a:cxn>
              <a:cxn ang="0">
                <a:pos x="152" y="140"/>
              </a:cxn>
              <a:cxn ang="0">
                <a:pos x="178" y="98"/>
              </a:cxn>
              <a:cxn ang="0">
                <a:pos x="215" y="101"/>
              </a:cxn>
              <a:cxn ang="0">
                <a:pos x="226" y="132"/>
              </a:cxn>
              <a:cxn ang="0">
                <a:pos x="184" y="111"/>
              </a:cxn>
              <a:cxn ang="0">
                <a:pos x="168" y="137"/>
              </a:cxn>
              <a:cxn ang="0">
                <a:pos x="186" y="162"/>
              </a:cxn>
              <a:cxn ang="0">
                <a:pos x="213" y="157"/>
              </a:cxn>
              <a:cxn ang="0">
                <a:pos x="283" y="4"/>
              </a:cxn>
              <a:cxn ang="0">
                <a:pos x="288" y="11"/>
              </a:cxn>
              <a:cxn ang="0">
                <a:pos x="333" y="126"/>
              </a:cxn>
              <a:cxn ang="0">
                <a:pos x="328" y="134"/>
              </a:cxn>
              <a:cxn ang="0">
                <a:pos x="320" y="139"/>
              </a:cxn>
              <a:cxn ang="0">
                <a:pos x="230" y="67"/>
              </a:cxn>
              <a:cxn ang="0">
                <a:pos x="220" y="62"/>
              </a:cxn>
              <a:cxn ang="0">
                <a:pos x="219" y="56"/>
              </a:cxn>
              <a:cxn ang="0">
                <a:pos x="278" y="0"/>
              </a:cxn>
            </a:cxnLst>
            <a:rect l="0" t="0" r="r" b="b"/>
            <a:pathLst>
              <a:path w="333" h="382">
                <a:moveTo>
                  <a:pt x="127" y="325"/>
                </a:moveTo>
                <a:cubicBezTo>
                  <a:pt x="128" y="326"/>
                  <a:pt x="128" y="327"/>
                  <a:pt x="129" y="328"/>
                </a:cubicBezTo>
                <a:cubicBezTo>
                  <a:pt x="129" y="328"/>
                  <a:pt x="129" y="329"/>
                  <a:pt x="130" y="330"/>
                </a:cubicBezTo>
                <a:cubicBezTo>
                  <a:pt x="130" y="330"/>
                  <a:pt x="130" y="331"/>
                  <a:pt x="130" y="331"/>
                </a:cubicBezTo>
                <a:cubicBezTo>
                  <a:pt x="129" y="332"/>
                  <a:pt x="129" y="332"/>
                  <a:pt x="129" y="332"/>
                </a:cubicBezTo>
                <a:lnTo>
                  <a:pt x="80" y="381"/>
                </a:lnTo>
                <a:cubicBezTo>
                  <a:pt x="80" y="381"/>
                  <a:pt x="80" y="382"/>
                  <a:pt x="79" y="382"/>
                </a:cubicBezTo>
                <a:cubicBezTo>
                  <a:pt x="79" y="382"/>
                  <a:pt x="78" y="382"/>
                  <a:pt x="78" y="382"/>
                </a:cubicBezTo>
                <a:cubicBezTo>
                  <a:pt x="77" y="382"/>
                  <a:pt x="76" y="381"/>
                  <a:pt x="75" y="381"/>
                </a:cubicBezTo>
                <a:cubicBezTo>
                  <a:pt x="75" y="380"/>
                  <a:pt x="74" y="380"/>
                  <a:pt x="73" y="379"/>
                </a:cubicBezTo>
                <a:cubicBezTo>
                  <a:pt x="72" y="378"/>
                  <a:pt x="71" y="377"/>
                  <a:pt x="71" y="376"/>
                </a:cubicBezTo>
                <a:cubicBezTo>
                  <a:pt x="70" y="376"/>
                  <a:pt x="70" y="375"/>
                  <a:pt x="70" y="374"/>
                </a:cubicBezTo>
                <a:cubicBezTo>
                  <a:pt x="70" y="374"/>
                  <a:pt x="70" y="373"/>
                  <a:pt x="70" y="372"/>
                </a:cubicBezTo>
                <a:cubicBezTo>
                  <a:pt x="70" y="372"/>
                  <a:pt x="70" y="371"/>
                  <a:pt x="70" y="371"/>
                </a:cubicBezTo>
                <a:lnTo>
                  <a:pt x="90" y="352"/>
                </a:lnTo>
                <a:lnTo>
                  <a:pt x="19" y="281"/>
                </a:lnTo>
                <a:lnTo>
                  <a:pt x="12" y="310"/>
                </a:lnTo>
                <a:cubicBezTo>
                  <a:pt x="11" y="311"/>
                  <a:pt x="11" y="312"/>
                  <a:pt x="11" y="313"/>
                </a:cubicBezTo>
                <a:cubicBezTo>
                  <a:pt x="10" y="313"/>
                  <a:pt x="10" y="314"/>
                  <a:pt x="9" y="314"/>
                </a:cubicBezTo>
                <a:cubicBezTo>
                  <a:pt x="8" y="314"/>
                  <a:pt x="8" y="314"/>
                  <a:pt x="7" y="313"/>
                </a:cubicBezTo>
                <a:cubicBezTo>
                  <a:pt x="6" y="312"/>
                  <a:pt x="5" y="311"/>
                  <a:pt x="4" y="310"/>
                </a:cubicBezTo>
                <a:cubicBezTo>
                  <a:pt x="3" y="310"/>
                  <a:pt x="2" y="309"/>
                  <a:pt x="2" y="308"/>
                </a:cubicBezTo>
                <a:cubicBezTo>
                  <a:pt x="1" y="308"/>
                  <a:pt x="1" y="307"/>
                  <a:pt x="1" y="306"/>
                </a:cubicBezTo>
                <a:cubicBezTo>
                  <a:pt x="0" y="306"/>
                  <a:pt x="0" y="305"/>
                  <a:pt x="0" y="305"/>
                </a:cubicBezTo>
                <a:cubicBezTo>
                  <a:pt x="0" y="304"/>
                  <a:pt x="0" y="304"/>
                  <a:pt x="1" y="303"/>
                </a:cubicBezTo>
                <a:lnTo>
                  <a:pt x="8" y="268"/>
                </a:lnTo>
                <a:cubicBezTo>
                  <a:pt x="8" y="267"/>
                  <a:pt x="8" y="267"/>
                  <a:pt x="9" y="267"/>
                </a:cubicBezTo>
                <a:cubicBezTo>
                  <a:pt x="9" y="266"/>
                  <a:pt x="9" y="266"/>
                  <a:pt x="9" y="265"/>
                </a:cubicBezTo>
                <a:cubicBezTo>
                  <a:pt x="10" y="265"/>
                  <a:pt x="10" y="264"/>
                  <a:pt x="11" y="264"/>
                </a:cubicBezTo>
                <a:cubicBezTo>
                  <a:pt x="11" y="263"/>
                  <a:pt x="12" y="262"/>
                  <a:pt x="13" y="261"/>
                </a:cubicBezTo>
                <a:cubicBezTo>
                  <a:pt x="14" y="260"/>
                  <a:pt x="15" y="259"/>
                  <a:pt x="16" y="259"/>
                </a:cubicBezTo>
                <a:cubicBezTo>
                  <a:pt x="17" y="258"/>
                  <a:pt x="17" y="258"/>
                  <a:pt x="18" y="257"/>
                </a:cubicBezTo>
                <a:cubicBezTo>
                  <a:pt x="19" y="257"/>
                  <a:pt x="19" y="257"/>
                  <a:pt x="20" y="257"/>
                </a:cubicBezTo>
                <a:cubicBezTo>
                  <a:pt x="20" y="257"/>
                  <a:pt x="20" y="257"/>
                  <a:pt x="21" y="258"/>
                </a:cubicBezTo>
                <a:lnTo>
                  <a:pt x="102" y="339"/>
                </a:lnTo>
                <a:lnTo>
                  <a:pt x="119" y="323"/>
                </a:lnTo>
                <a:cubicBezTo>
                  <a:pt x="119" y="322"/>
                  <a:pt x="120" y="322"/>
                  <a:pt x="120" y="322"/>
                </a:cubicBezTo>
                <a:cubicBezTo>
                  <a:pt x="121" y="322"/>
                  <a:pt x="122" y="322"/>
                  <a:pt x="122" y="322"/>
                </a:cubicBezTo>
                <a:cubicBezTo>
                  <a:pt x="123" y="322"/>
                  <a:pt x="123" y="322"/>
                  <a:pt x="124" y="323"/>
                </a:cubicBezTo>
                <a:cubicBezTo>
                  <a:pt x="125" y="323"/>
                  <a:pt x="126" y="324"/>
                  <a:pt x="127" y="325"/>
                </a:cubicBezTo>
                <a:close/>
                <a:moveTo>
                  <a:pt x="161" y="200"/>
                </a:moveTo>
                <a:cubicBezTo>
                  <a:pt x="165" y="204"/>
                  <a:pt x="169" y="208"/>
                  <a:pt x="173" y="213"/>
                </a:cubicBezTo>
                <a:cubicBezTo>
                  <a:pt x="176" y="218"/>
                  <a:pt x="179" y="222"/>
                  <a:pt x="182" y="227"/>
                </a:cubicBezTo>
                <a:cubicBezTo>
                  <a:pt x="185" y="232"/>
                  <a:pt x="187" y="237"/>
                  <a:pt x="188" y="243"/>
                </a:cubicBezTo>
                <a:cubicBezTo>
                  <a:pt x="189" y="248"/>
                  <a:pt x="190" y="253"/>
                  <a:pt x="189" y="259"/>
                </a:cubicBezTo>
                <a:cubicBezTo>
                  <a:pt x="189" y="264"/>
                  <a:pt x="187" y="270"/>
                  <a:pt x="185" y="275"/>
                </a:cubicBezTo>
                <a:cubicBezTo>
                  <a:pt x="182" y="280"/>
                  <a:pt x="178" y="286"/>
                  <a:pt x="173" y="291"/>
                </a:cubicBezTo>
                <a:cubicBezTo>
                  <a:pt x="171" y="293"/>
                  <a:pt x="169" y="295"/>
                  <a:pt x="166" y="297"/>
                </a:cubicBezTo>
                <a:cubicBezTo>
                  <a:pt x="164" y="299"/>
                  <a:pt x="162" y="300"/>
                  <a:pt x="160" y="301"/>
                </a:cubicBezTo>
                <a:cubicBezTo>
                  <a:pt x="158" y="302"/>
                  <a:pt x="157" y="303"/>
                  <a:pt x="155" y="304"/>
                </a:cubicBezTo>
                <a:cubicBezTo>
                  <a:pt x="154" y="304"/>
                  <a:pt x="152" y="305"/>
                  <a:pt x="152" y="305"/>
                </a:cubicBezTo>
                <a:cubicBezTo>
                  <a:pt x="151" y="305"/>
                  <a:pt x="150" y="305"/>
                  <a:pt x="149" y="304"/>
                </a:cubicBezTo>
                <a:cubicBezTo>
                  <a:pt x="148" y="304"/>
                  <a:pt x="147" y="303"/>
                  <a:pt x="145" y="301"/>
                </a:cubicBezTo>
                <a:cubicBezTo>
                  <a:pt x="144" y="300"/>
                  <a:pt x="144" y="300"/>
                  <a:pt x="143" y="299"/>
                </a:cubicBezTo>
                <a:cubicBezTo>
                  <a:pt x="142" y="298"/>
                  <a:pt x="142" y="298"/>
                  <a:pt x="142" y="297"/>
                </a:cubicBezTo>
                <a:cubicBezTo>
                  <a:pt x="142" y="297"/>
                  <a:pt x="142" y="296"/>
                  <a:pt x="142" y="296"/>
                </a:cubicBezTo>
                <a:cubicBezTo>
                  <a:pt x="142" y="295"/>
                  <a:pt x="142" y="295"/>
                  <a:pt x="143" y="295"/>
                </a:cubicBezTo>
                <a:cubicBezTo>
                  <a:pt x="143" y="294"/>
                  <a:pt x="144" y="294"/>
                  <a:pt x="145" y="293"/>
                </a:cubicBezTo>
                <a:cubicBezTo>
                  <a:pt x="147" y="292"/>
                  <a:pt x="148" y="292"/>
                  <a:pt x="150" y="291"/>
                </a:cubicBezTo>
                <a:cubicBezTo>
                  <a:pt x="152" y="289"/>
                  <a:pt x="154" y="288"/>
                  <a:pt x="157" y="287"/>
                </a:cubicBezTo>
                <a:cubicBezTo>
                  <a:pt x="159" y="285"/>
                  <a:pt x="161" y="283"/>
                  <a:pt x="164" y="280"/>
                </a:cubicBezTo>
                <a:cubicBezTo>
                  <a:pt x="168" y="276"/>
                  <a:pt x="171" y="271"/>
                  <a:pt x="173" y="266"/>
                </a:cubicBezTo>
                <a:cubicBezTo>
                  <a:pt x="174" y="261"/>
                  <a:pt x="175" y="256"/>
                  <a:pt x="174" y="250"/>
                </a:cubicBezTo>
                <a:cubicBezTo>
                  <a:pt x="173" y="245"/>
                  <a:pt x="171" y="240"/>
                  <a:pt x="168" y="235"/>
                </a:cubicBezTo>
                <a:cubicBezTo>
                  <a:pt x="165" y="230"/>
                  <a:pt x="162" y="225"/>
                  <a:pt x="157" y="221"/>
                </a:cubicBezTo>
                <a:cubicBezTo>
                  <a:pt x="156" y="225"/>
                  <a:pt x="154" y="229"/>
                  <a:pt x="152" y="234"/>
                </a:cubicBezTo>
                <a:cubicBezTo>
                  <a:pt x="150" y="239"/>
                  <a:pt x="146" y="243"/>
                  <a:pt x="142" y="248"/>
                </a:cubicBezTo>
                <a:cubicBezTo>
                  <a:pt x="136" y="253"/>
                  <a:pt x="131" y="257"/>
                  <a:pt x="126" y="259"/>
                </a:cubicBezTo>
                <a:cubicBezTo>
                  <a:pt x="122" y="261"/>
                  <a:pt x="117" y="262"/>
                  <a:pt x="112" y="262"/>
                </a:cubicBezTo>
                <a:cubicBezTo>
                  <a:pt x="108" y="261"/>
                  <a:pt x="103" y="260"/>
                  <a:pt x="99" y="257"/>
                </a:cubicBezTo>
                <a:cubicBezTo>
                  <a:pt x="95" y="255"/>
                  <a:pt x="90" y="252"/>
                  <a:pt x="87" y="248"/>
                </a:cubicBezTo>
                <a:cubicBezTo>
                  <a:pt x="82" y="244"/>
                  <a:pt x="79" y="239"/>
                  <a:pt x="77" y="234"/>
                </a:cubicBezTo>
                <a:cubicBezTo>
                  <a:pt x="74" y="229"/>
                  <a:pt x="73" y="224"/>
                  <a:pt x="72" y="219"/>
                </a:cubicBezTo>
                <a:cubicBezTo>
                  <a:pt x="72" y="214"/>
                  <a:pt x="73" y="208"/>
                  <a:pt x="75" y="203"/>
                </a:cubicBezTo>
                <a:cubicBezTo>
                  <a:pt x="78" y="197"/>
                  <a:pt x="81" y="191"/>
                  <a:pt x="87" y="186"/>
                </a:cubicBezTo>
                <a:cubicBezTo>
                  <a:pt x="91" y="182"/>
                  <a:pt x="95" y="179"/>
                  <a:pt x="99" y="177"/>
                </a:cubicBezTo>
                <a:cubicBezTo>
                  <a:pt x="103" y="175"/>
                  <a:pt x="107" y="174"/>
                  <a:pt x="111" y="174"/>
                </a:cubicBezTo>
                <a:cubicBezTo>
                  <a:pt x="115" y="173"/>
                  <a:pt x="119" y="174"/>
                  <a:pt x="123" y="175"/>
                </a:cubicBezTo>
                <a:cubicBezTo>
                  <a:pt x="127" y="176"/>
                  <a:pt x="131" y="177"/>
                  <a:pt x="136" y="180"/>
                </a:cubicBezTo>
                <a:cubicBezTo>
                  <a:pt x="140" y="182"/>
                  <a:pt x="144" y="185"/>
                  <a:pt x="148" y="188"/>
                </a:cubicBezTo>
                <a:cubicBezTo>
                  <a:pt x="153" y="192"/>
                  <a:pt x="157" y="196"/>
                  <a:pt x="161" y="200"/>
                </a:cubicBezTo>
                <a:close/>
                <a:moveTo>
                  <a:pt x="147" y="211"/>
                </a:moveTo>
                <a:cubicBezTo>
                  <a:pt x="141" y="205"/>
                  <a:pt x="135" y="200"/>
                  <a:pt x="130" y="197"/>
                </a:cubicBezTo>
                <a:cubicBezTo>
                  <a:pt x="125" y="194"/>
                  <a:pt x="121" y="191"/>
                  <a:pt x="117" y="190"/>
                </a:cubicBezTo>
                <a:cubicBezTo>
                  <a:pt x="113" y="189"/>
                  <a:pt x="109" y="190"/>
                  <a:pt x="105" y="191"/>
                </a:cubicBezTo>
                <a:cubicBezTo>
                  <a:pt x="102" y="192"/>
                  <a:pt x="99" y="194"/>
                  <a:pt x="96" y="197"/>
                </a:cubicBezTo>
                <a:cubicBezTo>
                  <a:pt x="92" y="200"/>
                  <a:pt x="90" y="203"/>
                  <a:pt x="89" y="207"/>
                </a:cubicBezTo>
                <a:cubicBezTo>
                  <a:pt x="88" y="210"/>
                  <a:pt x="88" y="213"/>
                  <a:pt x="88" y="217"/>
                </a:cubicBezTo>
                <a:cubicBezTo>
                  <a:pt x="89" y="220"/>
                  <a:pt x="90" y="223"/>
                  <a:pt x="92" y="226"/>
                </a:cubicBezTo>
                <a:cubicBezTo>
                  <a:pt x="93" y="229"/>
                  <a:pt x="96" y="232"/>
                  <a:pt x="98" y="234"/>
                </a:cubicBezTo>
                <a:cubicBezTo>
                  <a:pt x="101" y="237"/>
                  <a:pt x="104" y="240"/>
                  <a:pt x="107" y="241"/>
                </a:cubicBezTo>
                <a:cubicBezTo>
                  <a:pt x="110" y="243"/>
                  <a:pt x="113" y="244"/>
                  <a:pt x="116" y="244"/>
                </a:cubicBezTo>
                <a:cubicBezTo>
                  <a:pt x="119" y="245"/>
                  <a:pt x="122" y="244"/>
                  <a:pt x="125" y="243"/>
                </a:cubicBezTo>
                <a:cubicBezTo>
                  <a:pt x="128" y="242"/>
                  <a:pt x="131" y="239"/>
                  <a:pt x="134" y="236"/>
                </a:cubicBezTo>
                <a:cubicBezTo>
                  <a:pt x="138" y="233"/>
                  <a:pt x="140" y="229"/>
                  <a:pt x="143" y="224"/>
                </a:cubicBezTo>
                <a:cubicBezTo>
                  <a:pt x="145" y="220"/>
                  <a:pt x="146" y="215"/>
                  <a:pt x="147" y="211"/>
                </a:cubicBezTo>
                <a:close/>
                <a:moveTo>
                  <a:pt x="240" y="121"/>
                </a:moveTo>
                <a:cubicBezTo>
                  <a:pt x="244" y="125"/>
                  <a:pt x="248" y="129"/>
                  <a:pt x="252" y="134"/>
                </a:cubicBezTo>
                <a:cubicBezTo>
                  <a:pt x="255" y="138"/>
                  <a:pt x="259" y="143"/>
                  <a:pt x="261" y="148"/>
                </a:cubicBezTo>
                <a:cubicBezTo>
                  <a:pt x="264" y="153"/>
                  <a:pt x="266" y="158"/>
                  <a:pt x="267" y="163"/>
                </a:cubicBezTo>
                <a:cubicBezTo>
                  <a:pt x="269" y="169"/>
                  <a:pt x="269" y="174"/>
                  <a:pt x="269" y="180"/>
                </a:cubicBezTo>
                <a:cubicBezTo>
                  <a:pt x="268" y="185"/>
                  <a:pt x="267" y="190"/>
                  <a:pt x="264" y="196"/>
                </a:cubicBezTo>
                <a:cubicBezTo>
                  <a:pt x="261" y="201"/>
                  <a:pt x="257" y="207"/>
                  <a:pt x="252" y="212"/>
                </a:cubicBezTo>
                <a:cubicBezTo>
                  <a:pt x="250" y="214"/>
                  <a:pt x="248" y="216"/>
                  <a:pt x="246" y="218"/>
                </a:cubicBezTo>
                <a:cubicBezTo>
                  <a:pt x="243" y="219"/>
                  <a:pt x="241" y="221"/>
                  <a:pt x="239" y="222"/>
                </a:cubicBezTo>
                <a:cubicBezTo>
                  <a:pt x="238" y="223"/>
                  <a:pt x="236" y="224"/>
                  <a:pt x="234" y="225"/>
                </a:cubicBezTo>
                <a:cubicBezTo>
                  <a:pt x="233" y="225"/>
                  <a:pt x="232" y="226"/>
                  <a:pt x="231" y="226"/>
                </a:cubicBezTo>
                <a:cubicBezTo>
                  <a:pt x="230" y="226"/>
                  <a:pt x="229" y="225"/>
                  <a:pt x="228" y="225"/>
                </a:cubicBezTo>
                <a:cubicBezTo>
                  <a:pt x="227" y="224"/>
                  <a:pt x="226" y="224"/>
                  <a:pt x="225" y="222"/>
                </a:cubicBezTo>
                <a:cubicBezTo>
                  <a:pt x="224" y="221"/>
                  <a:pt x="223" y="220"/>
                  <a:pt x="222" y="220"/>
                </a:cubicBezTo>
                <a:cubicBezTo>
                  <a:pt x="222" y="219"/>
                  <a:pt x="221" y="218"/>
                  <a:pt x="221" y="218"/>
                </a:cubicBezTo>
                <a:cubicBezTo>
                  <a:pt x="221" y="217"/>
                  <a:pt x="221" y="217"/>
                  <a:pt x="221" y="217"/>
                </a:cubicBezTo>
                <a:cubicBezTo>
                  <a:pt x="221" y="216"/>
                  <a:pt x="221" y="216"/>
                  <a:pt x="222" y="215"/>
                </a:cubicBezTo>
                <a:cubicBezTo>
                  <a:pt x="222" y="215"/>
                  <a:pt x="223" y="214"/>
                  <a:pt x="225" y="214"/>
                </a:cubicBezTo>
                <a:cubicBezTo>
                  <a:pt x="226" y="213"/>
                  <a:pt x="227" y="212"/>
                  <a:pt x="229" y="211"/>
                </a:cubicBezTo>
                <a:cubicBezTo>
                  <a:pt x="231" y="210"/>
                  <a:pt x="233" y="209"/>
                  <a:pt x="236" y="207"/>
                </a:cubicBezTo>
                <a:cubicBezTo>
                  <a:pt x="238" y="206"/>
                  <a:pt x="240" y="204"/>
                  <a:pt x="243" y="201"/>
                </a:cubicBezTo>
                <a:cubicBezTo>
                  <a:pt x="247" y="197"/>
                  <a:pt x="251" y="192"/>
                  <a:pt x="252" y="187"/>
                </a:cubicBezTo>
                <a:cubicBezTo>
                  <a:pt x="254" y="182"/>
                  <a:pt x="254" y="176"/>
                  <a:pt x="253" y="171"/>
                </a:cubicBezTo>
                <a:cubicBezTo>
                  <a:pt x="252" y="166"/>
                  <a:pt x="250" y="161"/>
                  <a:pt x="247" y="156"/>
                </a:cubicBezTo>
                <a:cubicBezTo>
                  <a:pt x="244" y="151"/>
                  <a:pt x="241" y="146"/>
                  <a:pt x="236" y="142"/>
                </a:cubicBezTo>
                <a:cubicBezTo>
                  <a:pt x="235" y="146"/>
                  <a:pt x="234" y="150"/>
                  <a:pt x="231" y="155"/>
                </a:cubicBezTo>
                <a:cubicBezTo>
                  <a:pt x="229" y="160"/>
                  <a:pt x="225" y="164"/>
                  <a:pt x="221" y="169"/>
                </a:cubicBezTo>
                <a:cubicBezTo>
                  <a:pt x="216" y="174"/>
                  <a:pt x="211" y="178"/>
                  <a:pt x="206" y="180"/>
                </a:cubicBezTo>
                <a:cubicBezTo>
                  <a:pt x="201" y="182"/>
                  <a:pt x="196" y="183"/>
                  <a:pt x="191" y="182"/>
                </a:cubicBezTo>
                <a:cubicBezTo>
                  <a:pt x="187" y="182"/>
                  <a:pt x="182" y="181"/>
                  <a:pt x="178" y="178"/>
                </a:cubicBezTo>
                <a:cubicBezTo>
                  <a:pt x="174" y="176"/>
                  <a:pt x="170" y="173"/>
                  <a:pt x="166" y="169"/>
                </a:cubicBezTo>
                <a:cubicBezTo>
                  <a:pt x="162" y="165"/>
                  <a:pt x="158" y="160"/>
                  <a:pt x="156" y="155"/>
                </a:cubicBezTo>
                <a:cubicBezTo>
                  <a:pt x="153" y="150"/>
                  <a:pt x="152" y="145"/>
                  <a:pt x="152" y="140"/>
                </a:cubicBezTo>
                <a:cubicBezTo>
                  <a:pt x="151" y="134"/>
                  <a:pt x="152" y="129"/>
                  <a:pt x="155" y="123"/>
                </a:cubicBezTo>
                <a:cubicBezTo>
                  <a:pt x="157" y="118"/>
                  <a:pt x="161" y="112"/>
                  <a:pt x="166" y="107"/>
                </a:cubicBezTo>
                <a:cubicBezTo>
                  <a:pt x="170" y="103"/>
                  <a:pt x="174" y="100"/>
                  <a:pt x="178" y="98"/>
                </a:cubicBezTo>
                <a:cubicBezTo>
                  <a:pt x="182" y="96"/>
                  <a:pt x="186" y="95"/>
                  <a:pt x="190" y="94"/>
                </a:cubicBezTo>
                <a:cubicBezTo>
                  <a:pt x="194" y="94"/>
                  <a:pt x="198" y="94"/>
                  <a:pt x="202" y="95"/>
                </a:cubicBezTo>
                <a:cubicBezTo>
                  <a:pt x="206" y="96"/>
                  <a:pt x="210" y="98"/>
                  <a:pt x="215" y="101"/>
                </a:cubicBezTo>
                <a:cubicBezTo>
                  <a:pt x="219" y="103"/>
                  <a:pt x="223" y="106"/>
                  <a:pt x="227" y="109"/>
                </a:cubicBezTo>
                <a:cubicBezTo>
                  <a:pt x="232" y="113"/>
                  <a:pt x="236" y="117"/>
                  <a:pt x="240" y="121"/>
                </a:cubicBezTo>
                <a:close/>
                <a:moveTo>
                  <a:pt x="226" y="132"/>
                </a:moveTo>
                <a:cubicBezTo>
                  <a:pt x="220" y="126"/>
                  <a:pt x="215" y="121"/>
                  <a:pt x="210" y="118"/>
                </a:cubicBezTo>
                <a:cubicBezTo>
                  <a:pt x="205" y="114"/>
                  <a:pt x="200" y="112"/>
                  <a:pt x="196" y="111"/>
                </a:cubicBezTo>
                <a:cubicBezTo>
                  <a:pt x="192" y="110"/>
                  <a:pt x="188" y="110"/>
                  <a:pt x="184" y="111"/>
                </a:cubicBezTo>
                <a:cubicBezTo>
                  <a:pt x="181" y="113"/>
                  <a:pt x="178" y="115"/>
                  <a:pt x="175" y="118"/>
                </a:cubicBezTo>
                <a:cubicBezTo>
                  <a:pt x="172" y="121"/>
                  <a:pt x="170" y="124"/>
                  <a:pt x="168" y="127"/>
                </a:cubicBezTo>
                <a:cubicBezTo>
                  <a:pt x="167" y="131"/>
                  <a:pt x="167" y="134"/>
                  <a:pt x="168" y="137"/>
                </a:cubicBezTo>
                <a:cubicBezTo>
                  <a:pt x="168" y="141"/>
                  <a:pt x="169" y="144"/>
                  <a:pt x="171" y="147"/>
                </a:cubicBezTo>
                <a:cubicBezTo>
                  <a:pt x="173" y="150"/>
                  <a:pt x="175" y="153"/>
                  <a:pt x="177" y="155"/>
                </a:cubicBezTo>
                <a:cubicBezTo>
                  <a:pt x="180" y="158"/>
                  <a:pt x="183" y="160"/>
                  <a:pt x="186" y="162"/>
                </a:cubicBezTo>
                <a:cubicBezTo>
                  <a:pt x="189" y="164"/>
                  <a:pt x="192" y="165"/>
                  <a:pt x="195" y="165"/>
                </a:cubicBezTo>
                <a:cubicBezTo>
                  <a:pt x="198" y="165"/>
                  <a:pt x="201" y="165"/>
                  <a:pt x="204" y="164"/>
                </a:cubicBezTo>
                <a:cubicBezTo>
                  <a:pt x="207" y="162"/>
                  <a:pt x="210" y="160"/>
                  <a:pt x="213" y="157"/>
                </a:cubicBezTo>
                <a:cubicBezTo>
                  <a:pt x="217" y="153"/>
                  <a:pt x="220" y="149"/>
                  <a:pt x="222" y="145"/>
                </a:cubicBezTo>
                <a:cubicBezTo>
                  <a:pt x="224" y="141"/>
                  <a:pt x="226" y="136"/>
                  <a:pt x="226" y="132"/>
                </a:cubicBezTo>
                <a:close/>
                <a:moveTo>
                  <a:pt x="283" y="4"/>
                </a:moveTo>
                <a:cubicBezTo>
                  <a:pt x="283" y="4"/>
                  <a:pt x="284" y="5"/>
                  <a:pt x="285" y="6"/>
                </a:cubicBezTo>
                <a:cubicBezTo>
                  <a:pt x="285" y="7"/>
                  <a:pt x="286" y="8"/>
                  <a:pt x="287" y="8"/>
                </a:cubicBezTo>
                <a:cubicBezTo>
                  <a:pt x="287" y="9"/>
                  <a:pt x="288" y="10"/>
                  <a:pt x="288" y="11"/>
                </a:cubicBezTo>
                <a:cubicBezTo>
                  <a:pt x="288" y="11"/>
                  <a:pt x="289" y="12"/>
                  <a:pt x="289" y="13"/>
                </a:cubicBezTo>
                <a:lnTo>
                  <a:pt x="333" y="124"/>
                </a:lnTo>
                <a:cubicBezTo>
                  <a:pt x="333" y="125"/>
                  <a:pt x="333" y="125"/>
                  <a:pt x="333" y="126"/>
                </a:cubicBezTo>
                <a:cubicBezTo>
                  <a:pt x="333" y="127"/>
                  <a:pt x="333" y="128"/>
                  <a:pt x="333" y="128"/>
                </a:cubicBezTo>
                <a:cubicBezTo>
                  <a:pt x="332" y="129"/>
                  <a:pt x="332" y="130"/>
                  <a:pt x="331" y="131"/>
                </a:cubicBezTo>
                <a:cubicBezTo>
                  <a:pt x="330" y="132"/>
                  <a:pt x="329" y="133"/>
                  <a:pt x="328" y="134"/>
                </a:cubicBezTo>
                <a:cubicBezTo>
                  <a:pt x="326" y="136"/>
                  <a:pt x="325" y="137"/>
                  <a:pt x="324" y="138"/>
                </a:cubicBezTo>
                <a:cubicBezTo>
                  <a:pt x="323" y="139"/>
                  <a:pt x="322" y="139"/>
                  <a:pt x="321" y="139"/>
                </a:cubicBezTo>
                <a:cubicBezTo>
                  <a:pt x="321" y="139"/>
                  <a:pt x="320" y="139"/>
                  <a:pt x="320" y="139"/>
                </a:cubicBezTo>
                <a:cubicBezTo>
                  <a:pt x="319" y="138"/>
                  <a:pt x="319" y="137"/>
                  <a:pt x="319" y="136"/>
                </a:cubicBezTo>
                <a:lnTo>
                  <a:pt x="275" y="22"/>
                </a:lnTo>
                <a:lnTo>
                  <a:pt x="230" y="67"/>
                </a:lnTo>
                <a:cubicBezTo>
                  <a:pt x="229" y="68"/>
                  <a:pt x="228" y="68"/>
                  <a:pt x="227" y="68"/>
                </a:cubicBezTo>
                <a:cubicBezTo>
                  <a:pt x="225" y="67"/>
                  <a:pt x="224" y="66"/>
                  <a:pt x="222" y="64"/>
                </a:cubicBezTo>
                <a:cubicBezTo>
                  <a:pt x="221" y="63"/>
                  <a:pt x="220" y="62"/>
                  <a:pt x="220" y="62"/>
                </a:cubicBezTo>
                <a:cubicBezTo>
                  <a:pt x="219" y="61"/>
                  <a:pt x="219" y="60"/>
                  <a:pt x="219" y="59"/>
                </a:cubicBezTo>
                <a:cubicBezTo>
                  <a:pt x="219" y="59"/>
                  <a:pt x="218" y="58"/>
                  <a:pt x="219" y="58"/>
                </a:cubicBezTo>
                <a:cubicBezTo>
                  <a:pt x="219" y="57"/>
                  <a:pt x="219" y="57"/>
                  <a:pt x="219" y="56"/>
                </a:cubicBezTo>
                <a:lnTo>
                  <a:pt x="274" y="2"/>
                </a:lnTo>
                <a:cubicBezTo>
                  <a:pt x="274" y="1"/>
                  <a:pt x="275" y="1"/>
                  <a:pt x="276" y="0"/>
                </a:cubicBezTo>
                <a:cubicBezTo>
                  <a:pt x="276" y="0"/>
                  <a:pt x="277" y="0"/>
                  <a:pt x="278" y="0"/>
                </a:cubicBezTo>
                <a:cubicBezTo>
                  <a:pt x="278" y="0"/>
                  <a:pt x="279" y="1"/>
                  <a:pt x="280" y="1"/>
                </a:cubicBezTo>
                <a:cubicBezTo>
                  <a:pt x="281" y="2"/>
                  <a:pt x="282" y="2"/>
                  <a:pt x="283" y="4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60" name="Freeform 36"/>
          <p:cNvSpPr>
            <a:spLocks noEditPoints="1"/>
          </p:cNvSpPr>
          <p:nvPr/>
        </p:nvSpPr>
        <p:spPr bwMode="auto">
          <a:xfrm>
            <a:off x="2501119" y="5437188"/>
            <a:ext cx="187325" cy="179388"/>
          </a:xfrm>
          <a:custGeom>
            <a:avLst/>
            <a:gdLst/>
            <a:ahLst/>
            <a:cxnLst>
              <a:cxn ang="0">
                <a:pos x="129" y="326"/>
              </a:cxn>
              <a:cxn ang="0">
                <a:pos x="77" y="377"/>
              </a:cxn>
              <a:cxn ang="0">
                <a:pos x="70" y="369"/>
              </a:cxn>
              <a:cxn ang="0">
                <a:pos x="19" y="276"/>
              </a:cxn>
              <a:cxn ang="0">
                <a:pos x="6" y="308"/>
              </a:cxn>
              <a:cxn ang="0">
                <a:pos x="0" y="300"/>
              </a:cxn>
              <a:cxn ang="0">
                <a:pos x="9" y="260"/>
              </a:cxn>
              <a:cxn ang="0">
                <a:pos x="18" y="252"/>
              </a:cxn>
              <a:cxn ang="0">
                <a:pos x="119" y="318"/>
              </a:cxn>
              <a:cxn ang="0">
                <a:pos x="126" y="320"/>
              </a:cxn>
              <a:cxn ang="0">
                <a:pos x="188" y="238"/>
              </a:cxn>
              <a:cxn ang="0">
                <a:pos x="166" y="292"/>
              </a:cxn>
              <a:cxn ang="0">
                <a:pos x="148" y="299"/>
              </a:cxn>
              <a:cxn ang="0">
                <a:pos x="142" y="291"/>
              </a:cxn>
              <a:cxn ang="0">
                <a:pos x="156" y="282"/>
              </a:cxn>
              <a:cxn ang="0">
                <a:pos x="168" y="230"/>
              </a:cxn>
              <a:cxn ang="0">
                <a:pos x="126" y="254"/>
              </a:cxn>
              <a:cxn ang="0">
                <a:pos x="76" y="229"/>
              </a:cxn>
              <a:cxn ang="0">
                <a:pos x="98" y="172"/>
              </a:cxn>
              <a:cxn ang="0">
                <a:pos x="148" y="183"/>
              </a:cxn>
              <a:cxn ang="0">
                <a:pos x="116" y="185"/>
              </a:cxn>
              <a:cxn ang="0">
                <a:pos x="88" y="212"/>
              </a:cxn>
              <a:cxn ang="0">
                <a:pos x="115" y="239"/>
              </a:cxn>
              <a:cxn ang="0">
                <a:pos x="147" y="206"/>
              </a:cxn>
              <a:cxn ang="0">
                <a:pos x="267" y="158"/>
              </a:cxn>
              <a:cxn ang="0">
                <a:pos x="245" y="213"/>
              </a:cxn>
              <a:cxn ang="0">
                <a:pos x="228" y="220"/>
              </a:cxn>
              <a:cxn ang="0">
                <a:pos x="221" y="212"/>
              </a:cxn>
              <a:cxn ang="0">
                <a:pos x="235" y="202"/>
              </a:cxn>
              <a:cxn ang="0">
                <a:pos x="247" y="151"/>
              </a:cxn>
              <a:cxn ang="0">
                <a:pos x="205" y="175"/>
              </a:cxn>
              <a:cxn ang="0">
                <a:pos x="156" y="150"/>
              </a:cxn>
              <a:cxn ang="0">
                <a:pos x="178" y="93"/>
              </a:cxn>
              <a:cxn ang="0">
                <a:pos x="227" y="104"/>
              </a:cxn>
              <a:cxn ang="0">
                <a:pos x="196" y="106"/>
              </a:cxn>
              <a:cxn ang="0">
                <a:pos x="167" y="132"/>
              </a:cxn>
              <a:cxn ang="0">
                <a:pos x="195" y="160"/>
              </a:cxn>
              <a:cxn ang="0">
                <a:pos x="226" y="127"/>
              </a:cxn>
              <a:cxn ang="0">
                <a:pos x="352" y="101"/>
              </a:cxn>
              <a:cxn ang="0">
                <a:pos x="305" y="129"/>
              </a:cxn>
              <a:cxn ang="0">
                <a:pos x="256" y="90"/>
              </a:cxn>
              <a:cxn ang="0">
                <a:pos x="243" y="29"/>
              </a:cxn>
              <a:cxn ang="0">
                <a:pos x="271" y="1"/>
              </a:cxn>
              <a:cxn ang="0">
                <a:pos x="279" y="2"/>
              </a:cxn>
              <a:cxn ang="0">
                <a:pos x="284" y="9"/>
              </a:cxn>
              <a:cxn ang="0">
                <a:pos x="270" y="18"/>
              </a:cxn>
              <a:cxn ang="0">
                <a:pos x="260" y="69"/>
              </a:cxn>
              <a:cxn ang="0">
                <a:pos x="281" y="62"/>
              </a:cxn>
              <a:cxn ang="0">
                <a:pos x="329" y="46"/>
              </a:cxn>
              <a:cxn ang="0">
                <a:pos x="313" y="59"/>
              </a:cxn>
              <a:cxn ang="0">
                <a:pos x="286" y="79"/>
              </a:cxn>
              <a:cxn ang="0">
                <a:pos x="311" y="113"/>
              </a:cxn>
              <a:cxn ang="0">
                <a:pos x="339" y="87"/>
              </a:cxn>
            </a:cxnLst>
            <a:rect l="0" t="0" r="r" b="b"/>
            <a:pathLst>
              <a:path w="355" h="377">
                <a:moveTo>
                  <a:pt x="126" y="320"/>
                </a:moveTo>
                <a:cubicBezTo>
                  <a:pt x="127" y="321"/>
                  <a:pt x="128" y="322"/>
                  <a:pt x="128" y="323"/>
                </a:cubicBezTo>
                <a:cubicBezTo>
                  <a:pt x="129" y="323"/>
                  <a:pt x="129" y="324"/>
                  <a:pt x="129" y="325"/>
                </a:cubicBezTo>
                <a:cubicBezTo>
                  <a:pt x="130" y="325"/>
                  <a:pt x="130" y="326"/>
                  <a:pt x="129" y="326"/>
                </a:cubicBezTo>
                <a:cubicBezTo>
                  <a:pt x="129" y="327"/>
                  <a:pt x="129" y="327"/>
                  <a:pt x="129" y="327"/>
                </a:cubicBezTo>
                <a:lnTo>
                  <a:pt x="80" y="376"/>
                </a:lnTo>
                <a:cubicBezTo>
                  <a:pt x="80" y="376"/>
                  <a:pt x="79" y="377"/>
                  <a:pt x="79" y="377"/>
                </a:cubicBezTo>
                <a:cubicBezTo>
                  <a:pt x="78" y="377"/>
                  <a:pt x="78" y="377"/>
                  <a:pt x="77" y="377"/>
                </a:cubicBezTo>
                <a:cubicBezTo>
                  <a:pt x="77" y="377"/>
                  <a:pt x="76" y="376"/>
                  <a:pt x="75" y="376"/>
                </a:cubicBezTo>
                <a:cubicBezTo>
                  <a:pt x="74" y="375"/>
                  <a:pt x="74" y="375"/>
                  <a:pt x="73" y="374"/>
                </a:cubicBezTo>
                <a:cubicBezTo>
                  <a:pt x="72" y="373"/>
                  <a:pt x="71" y="372"/>
                  <a:pt x="71" y="371"/>
                </a:cubicBezTo>
                <a:cubicBezTo>
                  <a:pt x="70" y="371"/>
                  <a:pt x="70" y="370"/>
                  <a:pt x="70" y="369"/>
                </a:cubicBezTo>
                <a:cubicBezTo>
                  <a:pt x="69" y="369"/>
                  <a:pt x="69" y="368"/>
                  <a:pt x="69" y="367"/>
                </a:cubicBezTo>
                <a:cubicBezTo>
                  <a:pt x="70" y="367"/>
                  <a:pt x="70" y="366"/>
                  <a:pt x="70" y="366"/>
                </a:cubicBezTo>
                <a:lnTo>
                  <a:pt x="90" y="347"/>
                </a:lnTo>
                <a:lnTo>
                  <a:pt x="19" y="276"/>
                </a:lnTo>
                <a:lnTo>
                  <a:pt x="12" y="305"/>
                </a:lnTo>
                <a:cubicBezTo>
                  <a:pt x="11" y="306"/>
                  <a:pt x="11" y="307"/>
                  <a:pt x="10" y="308"/>
                </a:cubicBezTo>
                <a:cubicBezTo>
                  <a:pt x="10" y="308"/>
                  <a:pt x="9" y="309"/>
                  <a:pt x="9" y="309"/>
                </a:cubicBezTo>
                <a:cubicBezTo>
                  <a:pt x="8" y="309"/>
                  <a:pt x="7" y="309"/>
                  <a:pt x="6" y="308"/>
                </a:cubicBezTo>
                <a:cubicBezTo>
                  <a:pt x="6" y="307"/>
                  <a:pt x="5" y="306"/>
                  <a:pt x="4" y="305"/>
                </a:cubicBezTo>
                <a:cubicBezTo>
                  <a:pt x="3" y="305"/>
                  <a:pt x="2" y="304"/>
                  <a:pt x="2" y="303"/>
                </a:cubicBezTo>
                <a:cubicBezTo>
                  <a:pt x="1" y="303"/>
                  <a:pt x="1" y="302"/>
                  <a:pt x="0" y="301"/>
                </a:cubicBezTo>
                <a:cubicBezTo>
                  <a:pt x="0" y="301"/>
                  <a:pt x="0" y="300"/>
                  <a:pt x="0" y="300"/>
                </a:cubicBezTo>
                <a:cubicBezTo>
                  <a:pt x="0" y="299"/>
                  <a:pt x="0" y="299"/>
                  <a:pt x="0" y="298"/>
                </a:cubicBezTo>
                <a:lnTo>
                  <a:pt x="8" y="263"/>
                </a:lnTo>
                <a:cubicBezTo>
                  <a:pt x="8" y="262"/>
                  <a:pt x="8" y="262"/>
                  <a:pt x="8" y="262"/>
                </a:cubicBezTo>
                <a:cubicBezTo>
                  <a:pt x="8" y="261"/>
                  <a:pt x="9" y="261"/>
                  <a:pt x="9" y="260"/>
                </a:cubicBezTo>
                <a:cubicBezTo>
                  <a:pt x="9" y="260"/>
                  <a:pt x="10" y="259"/>
                  <a:pt x="10" y="259"/>
                </a:cubicBezTo>
                <a:cubicBezTo>
                  <a:pt x="11" y="258"/>
                  <a:pt x="12" y="257"/>
                  <a:pt x="13" y="256"/>
                </a:cubicBezTo>
                <a:cubicBezTo>
                  <a:pt x="14" y="255"/>
                  <a:pt x="15" y="254"/>
                  <a:pt x="16" y="254"/>
                </a:cubicBezTo>
                <a:cubicBezTo>
                  <a:pt x="16" y="253"/>
                  <a:pt x="17" y="253"/>
                  <a:pt x="18" y="252"/>
                </a:cubicBezTo>
                <a:cubicBezTo>
                  <a:pt x="18" y="252"/>
                  <a:pt x="19" y="252"/>
                  <a:pt x="19" y="252"/>
                </a:cubicBezTo>
                <a:cubicBezTo>
                  <a:pt x="20" y="252"/>
                  <a:pt x="20" y="252"/>
                  <a:pt x="20" y="253"/>
                </a:cubicBezTo>
                <a:lnTo>
                  <a:pt x="102" y="334"/>
                </a:lnTo>
                <a:lnTo>
                  <a:pt x="119" y="318"/>
                </a:lnTo>
                <a:cubicBezTo>
                  <a:pt x="119" y="317"/>
                  <a:pt x="120" y="317"/>
                  <a:pt x="120" y="317"/>
                </a:cubicBezTo>
                <a:cubicBezTo>
                  <a:pt x="121" y="317"/>
                  <a:pt x="121" y="317"/>
                  <a:pt x="122" y="317"/>
                </a:cubicBezTo>
                <a:cubicBezTo>
                  <a:pt x="123" y="317"/>
                  <a:pt x="123" y="317"/>
                  <a:pt x="124" y="318"/>
                </a:cubicBezTo>
                <a:cubicBezTo>
                  <a:pt x="125" y="318"/>
                  <a:pt x="126" y="319"/>
                  <a:pt x="126" y="320"/>
                </a:cubicBezTo>
                <a:close/>
                <a:moveTo>
                  <a:pt x="161" y="195"/>
                </a:moveTo>
                <a:cubicBezTo>
                  <a:pt x="165" y="199"/>
                  <a:pt x="169" y="203"/>
                  <a:pt x="172" y="208"/>
                </a:cubicBezTo>
                <a:cubicBezTo>
                  <a:pt x="176" y="213"/>
                  <a:pt x="179" y="217"/>
                  <a:pt x="182" y="222"/>
                </a:cubicBezTo>
                <a:cubicBezTo>
                  <a:pt x="184" y="227"/>
                  <a:pt x="186" y="232"/>
                  <a:pt x="188" y="238"/>
                </a:cubicBezTo>
                <a:cubicBezTo>
                  <a:pt x="189" y="243"/>
                  <a:pt x="190" y="248"/>
                  <a:pt x="189" y="254"/>
                </a:cubicBezTo>
                <a:cubicBezTo>
                  <a:pt x="189" y="259"/>
                  <a:pt x="187" y="265"/>
                  <a:pt x="185" y="270"/>
                </a:cubicBezTo>
                <a:cubicBezTo>
                  <a:pt x="182" y="275"/>
                  <a:pt x="178" y="281"/>
                  <a:pt x="173" y="286"/>
                </a:cubicBezTo>
                <a:cubicBezTo>
                  <a:pt x="171" y="288"/>
                  <a:pt x="168" y="290"/>
                  <a:pt x="166" y="292"/>
                </a:cubicBezTo>
                <a:cubicBezTo>
                  <a:pt x="164" y="294"/>
                  <a:pt x="162" y="295"/>
                  <a:pt x="160" y="296"/>
                </a:cubicBezTo>
                <a:cubicBezTo>
                  <a:pt x="158" y="297"/>
                  <a:pt x="156" y="298"/>
                  <a:pt x="155" y="299"/>
                </a:cubicBezTo>
                <a:cubicBezTo>
                  <a:pt x="153" y="299"/>
                  <a:pt x="152" y="300"/>
                  <a:pt x="151" y="300"/>
                </a:cubicBezTo>
                <a:cubicBezTo>
                  <a:pt x="150" y="300"/>
                  <a:pt x="149" y="300"/>
                  <a:pt x="148" y="299"/>
                </a:cubicBezTo>
                <a:cubicBezTo>
                  <a:pt x="148" y="299"/>
                  <a:pt x="146" y="298"/>
                  <a:pt x="145" y="296"/>
                </a:cubicBezTo>
                <a:cubicBezTo>
                  <a:pt x="144" y="295"/>
                  <a:pt x="143" y="295"/>
                  <a:pt x="143" y="294"/>
                </a:cubicBezTo>
                <a:cubicBezTo>
                  <a:pt x="142" y="293"/>
                  <a:pt x="142" y="293"/>
                  <a:pt x="142" y="292"/>
                </a:cubicBezTo>
                <a:cubicBezTo>
                  <a:pt x="141" y="292"/>
                  <a:pt x="141" y="291"/>
                  <a:pt x="142" y="291"/>
                </a:cubicBezTo>
                <a:cubicBezTo>
                  <a:pt x="142" y="290"/>
                  <a:pt x="142" y="290"/>
                  <a:pt x="142" y="290"/>
                </a:cubicBezTo>
                <a:cubicBezTo>
                  <a:pt x="143" y="289"/>
                  <a:pt x="144" y="289"/>
                  <a:pt x="145" y="288"/>
                </a:cubicBezTo>
                <a:cubicBezTo>
                  <a:pt x="146" y="287"/>
                  <a:pt x="148" y="287"/>
                  <a:pt x="150" y="286"/>
                </a:cubicBezTo>
                <a:cubicBezTo>
                  <a:pt x="152" y="284"/>
                  <a:pt x="154" y="283"/>
                  <a:pt x="156" y="282"/>
                </a:cubicBezTo>
                <a:cubicBezTo>
                  <a:pt x="159" y="280"/>
                  <a:pt x="161" y="278"/>
                  <a:pt x="163" y="275"/>
                </a:cubicBezTo>
                <a:cubicBezTo>
                  <a:pt x="168" y="271"/>
                  <a:pt x="171" y="266"/>
                  <a:pt x="173" y="261"/>
                </a:cubicBezTo>
                <a:cubicBezTo>
                  <a:pt x="174" y="256"/>
                  <a:pt x="175" y="251"/>
                  <a:pt x="174" y="245"/>
                </a:cubicBezTo>
                <a:cubicBezTo>
                  <a:pt x="173" y="240"/>
                  <a:pt x="171" y="235"/>
                  <a:pt x="168" y="230"/>
                </a:cubicBezTo>
                <a:cubicBezTo>
                  <a:pt x="165" y="225"/>
                  <a:pt x="161" y="220"/>
                  <a:pt x="157" y="216"/>
                </a:cubicBezTo>
                <a:cubicBezTo>
                  <a:pt x="156" y="220"/>
                  <a:pt x="154" y="224"/>
                  <a:pt x="152" y="229"/>
                </a:cubicBezTo>
                <a:cubicBezTo>
                  <a:pt x="149" y="234"/>
                  <a:pt x="146" y="238"/>
                  <a:pt x="141" y="243"/>
                </a:cubicBezTo>
                <a:cubicBezTo>
                  <a:pt x="136" y="248"/>
                  <a:pt x="131" y="252"/>
                  <a:pt x="126" y="254"/>
                </a:cubicBezTo>
                <a:cubicBezTo>
                  <a:pt x="121" y="256"/>
                  <a:pt x="117" y="257"/>
                  <a:pt x="112" y="257"/>
                </a:cubicBezTo>
                <a:cubicBezTo>
                  <a:pt x="107" y="256"/>
                  <a:pt x="103" y="255"/>
                  <a:pt x="99" y="252"/>
                </a:cubicBezTo>
                <a:cubicBezTo>
                  <a:pt x="94" y="250"/>
                  <a:pt x="90" y="247"/>
                  <a:pt x="86" y="243"/>
                </a:cubicBezTo>
                <a:cubicBezTo>
                  <a:pt x="82" y="239"/>
                  <a:pt x="79" y="234"/>
                  <a:pt x="76" y="229"/>
                </a:cubicBezTo>
                <a:cubicBezTo>
                  <a:pt x="74" y="224"/>
                  <a:pt x="72" y="219"/>
                  <a:pt x="72" y="214"/>
                </a:cubicBezTo>
                <a:cubicBezTo>
                  <a:pt x="72" y="209"/>
                  <a:pt x="73" y="203"/>
                  <a:pt x="75" y="198"/>
                </a:cubicBezTo>
                <a:cubicBezTo>
                  <a:pt x="77" y="192"/>
                  <a:pt x="81" y="186"/>
                  <a:pt x="87" y="181"/>
                </a:cubicBezTo>
                <a:cubicBezTo>
                  <a:pt x="91" y="177"/>
                  <a:pt x="94" y="174"/>
                  <a:pt x="98" y="172"/>
                </a:cubicBezTo>
                <a:cubicBezTo>
                  <a:pt x="102" y="170"/>
                  <a:pt x="106" y="169"/>
                  <a:pt x="110" y="169"/>
                </a:cubicBezTo>
                <a:cubicBezTo>
                  <a:pt x="114" y="168"/>
                  <a:pt x="119" y="169"/>
                  <a:pt x="123" y="170"/>
                </a:cubicBezTo>
                <a:cubicBezTo>
                  <a:pt x="127" y="171"/>
                  <a:pt x="131" y="172"/>
                  <a:pt x="135" y="175"/>
                </a:cubicBezTo>
                <a:cubicBezTo>
                  <a:pt x="140" y="177"/>
                  <a:pt x="144" y="180"/>
                  <a:pt x="148" y="183"/>
                </a:cubicBezTo>
                <a:cubicBezTo>
                  <a:pt x="152" y="187"/>
                  <a:pt x="157" y="191"/>
                  <a:pt x="161" y="195"/>
                </a:cubicBezTo>
                <a:close/>
                <a:moveTo>
                  <a:pt x="147" y="206"/>
                </a:moveTo>
                <a:cubicBezTo>
                  <a:pt x="141" y="200"/>
                  <a:pt x="135" y="195"/>
                  <a:pt x="130" y="192"/>
                </a:cubicBezTo>
                <a:cubicBezTo>
                  <a:pt x="125" y="189"/>
                  <a:pt x="121" y="186"/>
                  <a:pt x="116" y="185"/>
                </a:cubicBezTo>
                <a:cubicBezTo>
                  <a:pt x="112" y="184"/>
                  <a:pt x="108" y="185"/>
                  <a:pt x="105" y="186"/>
                </a:cubicBezTo>
                <a:cubicBezTo>
                  <a:pt x="102" y="187"/>
                  <a:pt x="98" y="189"/>
                  <a:pt x="95" y="192"/>
                </a:cubicBezTo>
                <a:cubicBezTo>
                  <a:pt x="92" y="195"/>
                  <a:pt x="90" y="198"/>
                  <a:pt x="89" y="202"/>
                </a:cubicBezTo>
                <a:cubicBezTo>
                  <a:pt x="88" y="205"/>
                  <a:pt x="88" y="208"/>
                  <a:pt x="88" y="212"/>
                </a:cubicBezTo>
                <a:cubicBezTo>
                  <a:pt x="89" y="215"/>
                  <a:pt x="90" y="218"/>
                  <a:pt x="91" y="221"/>
                </a:cubicBezTo>
                <a:cubicBezTo>
                  <a:pt x="93" y="224"/>
                  <a:pt x="95" y="227"/>
                  <a:pt x="98" y="229"/>
                </a:cubicBezTo>
                <a:cubicBezTo>
                  <a:pt x="101" y="232"/>
                  <a:pt x="104" y="235"/>
                  <a:pt x="106" y="236"/>
                </a:cubicBezTo>
                <a:cubicBezTo>
                  <a:pt x="109" y="238"/>
                  <a:pt x="112" y="239"/>
                  <a:pt x="115" y="239"/>
                </a:cubicBezTo>
                <a:cubicBezTo>
                  <a:pt x="118" y="240"/>
                  <a:pt x="121" y="239"/>
                  <a:pt x="124" y="238"/>
                </a:cubicBezTo>
                <a:cubicBezTo>
                  <a:pt x="127" y="237"/>
                  <a:pt x="131" y="234"/>
                  <a:pt x="134" y="231"/>
                </a:cubicBezTo>
                <a:cubicBezTo>
                  <a:pt x="137" y="228"/>
                  <a:pt x="140" y="224"/>
                  <a:pt x="142" y="219"/>
                </a:cubicBezTo>
                <a:cubicBezTo>
                  <a:pt x="145" y="215"/>
                  <a:pt x="146" y="210"/>
                  <a:pt x="147" y="206"/>
                </a:cubicBezTo>
                <a:close/>
                <a:moveTo>
                  <a:pt x="240" y="116"/>
                </a:moveTo>
                <a:cubicBezTo>
                  <a:pt x="244" y="120"/>
                  <a:pt x="248" y="124"/>
                  <a:pt x="252" y="129"/>
                </a:cubicBezTo>
                <a:cubicBezTo>
                  <a:pt x="255" y="133"/>
                  <a:pt x="258" y="138"/>
                  <a:pt x="261" y="143"/>
                </a:cubicBezTo>
                <a:cubicBezTo>
                  <a:pt x="264" y="148"/>
                  <a:pt x="266" y="153"/>
                  <a:pt x="267" y="158"/>
                </a:cubicBezTo>
                <a:cubicBezTo>
                  <a:pt x="268" y="164"/>
                  <a:pt x="269" y="169"/>
                  <a:pt x="268" y="175"/>
                </a:cubicBezTo>
                <a:cubicBezTo>
                  <a:pt x="268" y="180"/>
                  <a:pt x="266" y="185"/>
                  <a:pt x="264" y="191"/>
                </a:cubicBezTo>
                <a:cubicBezTo>
                  <a:pt x="261" y="196"/>
                  <a:pt x="257" y="202"/>
                  <a:pt x="252" y="207"/>
                </a:cubicBezTo>
                <a:cubicBezTo>
                  <a:pt x="250" y="209"/>
                  <a:pt x="248" y="211"/>
                  <a:pt x="245" y="213"/>
                </a:cubicBezTo>
                <a:cubicBezTo>
                  <a:pt x="243" y="214"/>
                  <a:pt x="241" y="216"/>
                  <a:pt x="239" y="217"/>
                </a:cubicBezTo>
                <a:cubicBezTo>
                  <a:pt x="237" y="218"/>
                  <a:pt x="236" y="219"/>
                  <a:pt x="234" y="220"/>
                </a:cubicBezTo>
                <a:cubicBezTo>
                  <a:pt x="233" y="220"/>
                  <a:pt x="231" y="221"/>
                  <a:pt x="230" y="221"/>
                </a:cubicBezTo>
                <a:cubicBezTo>
                  <a:pt x="230" y="221"/>
                  <a:pt x="229" y="220"/>
                  <a:pt x="228" y="220"/>
                </a:cubicBezTo>
                <a:cubicBezTo>
                  <a:pt x="227" y="219"/>
                  <a:pt x="226" y="219"/>
                  <a:pt x="224" y="217"/>
                </a:cubicBezTo>
                <a:cubicBezTo>
                  <a:pt x="223" y="216"/>
                  <a:pt x="223" y="215"/>
                  <a:pt x="222" y="215"/>
                </a:cubicBezTo>
                <a:cubicBezTo>
                  <a:pt x="221" y="214"/>
                  <a:pt x="221" y="213"/>
                  <a:pt x="221" y="213"/>
                </a:cubicBezTo>
                <a:cubicBezTo>
                  <a:pt x="221" y="212"/>
                  <a:pt x="221" y="212"/>
                  <a:pt x="221" y="212"/>
                </a:cubicBezTo>
                <a:cubicBezTo>
                  <a:pt x="221" y="211"/>
                  <a:pt x="221" y="211"/>
                  <a:pt x="222" y="210"/>
                </a:cubicBezTo>
                <a:cubicBezTo>
                  <a:pt x="222" y="210"/>
                  <a:pt x="223" y="209"/>
                  <a:pt x="224" y="209"/>
                </a:cubicBezTo>
                <a:cubicBezTo>
                  <a:pt x="226" y="208"/>
                  <a:pt x="227" y="207"/>
                  <a:pt x="229" y="206"/>
                </a:cubicBezTo>
                <a:cubicBezTo>
                  <a:pt x="231" y="205"/>
                  <a:pt x="233" y="204"/>
                  <a:pt x="235" y="202"/>
                </a:cubicBezTo>
                <a:cubicBezTo>
                  <a:pt x="238" y="201"/>
                  <a:pt x="240" y="199"/>
                  <a:pt x="243" y="196"/>
                </a:cubicBezTo>
                <a:cubicBezTo>
                  <a:pt x="247" y="192"/>
                  <a:pt x="250" y="187"/>
                  <a:pt x="252" y="182"/>
                </a:cubicBezTo>
                <a:cubicBezTo>
                  <a:pt x="253" y="177"/>
                  <a:pt x="254" y="171"/>
                  <a:pt x="253" y="166"/>
                </a:cubicBezTo>
                <a:cubicBezTo>
                  <a:pt x="252" y="161"/>
                  <a:pt x="250" y="156"/>
                  <a:pt x="247" y="151"/>
                </a:cubicBezTo>
                <a:cubicBezTo>
                  <a:pt x="244" y="146"/>
                  <a:pt x="241" y="141"/>
                  <a:pt x="236" y="137"/>
                </a:cubicBezTo>
                <a:cubicBezTo>
                  <a:pt x="235" y="141"/>
                  <a:pt x="233" y="145"/>
                  <a:pt x="231" y="150"/>
                </a:cubicBezTo>
                <a:cubicBezTo>
                  <a:pt x="229" y="155"/>
                  <a:pt x="225" y="159"/>
                  <a:pt x="221" y="164"/>
                </a:cubicBezTo>
                <a:cubicBezTo>
                  <a:pt x="215" y="169"/>
                  <a:pt x="210" y="173"/>
                  <a:pt x="205" y="175"/>
                </a:cubicBezTo>
                <a:cubicBezTo>
                  <a:pt x="200" y="177"/>
                  <a:pt x="196" y="178"/>
                  <a:pt x="191" y="177"/>
                </a:cubicBezTo>
                <a:cubicBezTo>
                  <a:pt x="187" y="177"/>
                  <a:pt x="182" y="176"/>
                  <a:pt x="178" y="173"/>
                </a:cubicBezTo>
                <a:cubicBezTo>
                  <a:pt x="174" y="171"/>
                  <a:pt x="169" y="168"/>
                  <a:pt x="165" y="164"/>
                </a:cubicBezTo>
                <a:cubicBezTo>
                  <a:pt x="161" y="160"/>
                  <a:pt x="158" y="155"/>
                  <a:pt x="156" y="150"/>
                </a:cubicBezTo>
                <a:cubicBezTo>
                  <a:pt x="153" y="145"/>
                  <a:pt x="152" y="140"/>
                  <a:pt x="151" y="135"/>
                </a:cubicBezTo>
                <a:cubicBezTo>
                  <a:pt x="151" y="129"/>
                  <a:pt x="152" y="124"/>
                  <a:pt x="154" y="118"/>
                </a:cubicBezTo>
                <a:cubicBezTo>
                  <a:pt x="157" y="113"/>
                  <a:pt x="160" y="107"/>
                  <a:pt x="166" y="102"/>
                </a:cubicBezTo>
                <a:cubicBezTo>
                  <a:pt x="170" y="98"/>
                  <a:pt x="174" y="95"/>
                  <a:pt x="178" y="93"/>
                </a:cubicBezTo>
                <a:cubicBezTo>
                  <a:pt x="182" y="91"/>
                  <a:pt x="186" y="90"/>
                  <a:pt x="190" y="89"/>
                </a:cubicBezTo>
                <a:cubicBezTo>
                  <a:pt x="194" y="89"/>
                  <a:pt x="198" y="89"/>
                  <a:pt x="202" y="90"/>
                </a:cubicBezTo>
                <a:cubicBezTo>
                  <a:pt x="206" y="91"/>
                  <a:pt x="210" y="93"/>
                  <a:pt x="214" y="96"/>
                </a:cubicBezTo>
                <a:cubicBezTo>
                  <a:pt x="219" y="98"/>
                  <a:pt x="223" y="101"/>
                  <a:pt x="227" y="104"/>
                </a:cubicBezTo>
                <a:cubicBezTo>
                  <a:pt x="231" y="108"/>
                  <a:pt x="236" y="112"/>
                  <a:pt x="240" y="116"/>
                </a:cubicBezTo>
                <a:close/>
                <a:moveTo>
                  <a:pt x="226" y="127"/>
                </a:moveTo>
                <a:cubicBezTo>
                  <a:pt x="220" y="121"/>
                  <a:pt x="214" y="116"/>
                  <a:pt x="209" y="113"/>
                </a:cubicBezTo>
                <a:cubicBezTo>
                  <a:pt x="204" y="109"/>
                  <a:pt x="200" y="107"/>
                  <a:pt x="196" y="106"/>
                </a:cubicBezTo>
                <a:cubicBezTo>
                  <a:pt x="191" y="105"/>
                  <a:pt x="188" y="105"/>
                  <a:pt x="184" y="106"/>
                </a:cubicBezTo>
                <a:cubicBezTo>
                  <a:pt x="181" y="108"/>
                  <a:pt x="178" y="110"/>
                  <a:pt x="175" y="113"/>
                </a:cubicBezTo>
                <a:cubicBezTo>
                  <a:pt x="171" y="116"/>
                  <a:pt x="169" y="119"/>
                  <a:pt x="168" y="122"/>
                </a:cubicBezTo>
                <a:cubicBezTo>
                  <a:pt x="167" y="126"/>
                  <a:pt x="167" y="129"/>
                  <a:pt x="167" y="132"/>
                </a:cubicBezTo>
                <a:cubicBezTo>
                  <a:pt x="168" y="136"/>
                  <a:pt x="169" y="139"/>
                  <a:pt x="171" y="142"/>
                </a:cubicBezTo>
                <a:cubicBezTo>
                  <a:pt x="172" y="145"/>
                  <a:pt x="175" y="148"/>
                  <a:pt x="177" y="150"/>
                </a:cubicBezTo>
                <a:cubicBezTo>
                  <a:pt x="180" y="153"/>
                  <a:pt x="183" y="155"/>
                  <a:pt x="186" y="157"/>
                </a:cubicBezTo>
                <a:cubicBezTo>
                  <a:pt x="189" y="159"/>
                  <a:pt x="192" y="160"/>
                  <a:pt x="195" y="160"/>
                </a:cubicBezTo>
                <a:cubicBezTo>
                  <a:pt x="198" y="160"/>
                  <a:pt x="201" y="160"/>
                  <a:pt x="204" y="159"/>
                </a:cubicBezTo>
                <a:cubicBezTo>
                  <a:pt x="207" y="157"/>
                  <a:pt x="210" y="155"/>
                  <a:pt x="213" y="152"/>
                </a:cubicBezTo>
                <a:cubicBezTo>
                  <a:pt x="216" y="148"/>
                  <a:pt x="219" y="144"/>
                  <a:pt x="222" y="140"/>
                </a:cubicBezTo>
                <a:cubicBezTo>
                  <a:pt x="224" y="136"/>
                  <a:pt x="225" y="131"/>
                  <a:pt x="226" y="127"/>
                </a:cubicBezTo>
                <a:close/>
                <a:moveTo>
                  <a:pt x="341" y="55"/>
                </a:moveTo>
                <a:cubicBezTo>
                  <a:pt x="345" y="59"/>
                  <a:pt x="348" y="64"/>
                  <a:pt x="351" y="69"/>
                </a:cubicBezTo>
                <a:cubicBezTo>
                  <a:pt x="353" y="74"/>
                  <a:pt x="355" y="79"/>
                  <a:pt x="355" y="85"/>
                </a:cubicBezTo>
                <a:cubicBezTo>
                  <a:pt x="355" y="90"/>
                  <a:pt x="355" y="96"/>
                  <a:pt x="352" y="101"/>
                </a:cubicBezTo>
                <a:cubicBezTo>
                  <a:pt x="350" y="107"/>
                  <a:pt x="346" y="113"/>
                  <a:pt x="341" y="118"/>
                </a:cubicBezTo>
                <a:cubicBezTo>
                  <a:pt x="337" y="122"/>
                  <a:pt x="333" y="125"/>
                  <a:pt x="329" y="127"/>
                </a:cubicBezTo>
                <a:cubicBezTo>
                  <a:pt x="325" y="129"/>
                  <a:pt x="321" y="130"/>
                  <a:pt x="317" y="131"/>
                </a:cubicBezTo>
                <a:cubicBezTo>
                  <a:pt x="313" y="131"/>
                  <a:pt x="309" y="131"/>
                  <a:pt x="305" y="129"/>
                </a:cubicBezTo>
                <a:cubicBezTo>
                  <a:pt x="301" y="128"/>
                  <a:pt x="297" y="127"/>
                  <a:pt x="293" y="124"/>
                </a:cubicBezTo>
                <a:cubicBezTo>
                  <a:pt x="289" y="122"/>
                  <a:pt x="284" y="119"/>
                  <a:pt x="280" y="115"/>
                </a:cubicBezTo>
                <a:cubicBezTo>
                  <a:pt x="276" y="112"/>
                  <a:pt x="271" y="108"/>
                  <a:pt x="267" y="103"/>
                </a:cubicBezTo>
                <a:cubicBezTo>
                  <a:pt x="263" y="99"/>
                  <a:pt x="259" y="95"/>
                  <a:pt x="256" y="90"/>
                </a:cubicBezTo>
                <a:cubicBezTo>
                  <a:pt x="252" y="86"/>
                  <a:pt x="249" y="81"/>
                  <a:pt x="246" y="76"/>
                </a:cubicBezTo>
                <a:cubicBezTo>
                  <a:pt x="243" y="72"/>
                  <a:pt x="241" y="66"/>
                  <a:pt x="240" y="61"/>
                </a:cubicBezTo>
                <a:cubicBezTo>
                  <a:pt x="238" y="56"/>
                  <a:pt x="238" y="51"/>
                  <a:pt x="238" y="45"/>
                </a:cubicBezTo>
                <a:cubicBezTo>
                  <a:pt x="239" y="40"/>
                  <a:pt x="240" y="35"/>
                  <a:pt x="243" y="29"/>
                </a:cubicBezTo>
                <a:cubicBezTo>
                  <a:pt x="245" y="24"/>
                  <a:pt x="249" y="19"/>
                  <a:pt x="254" y="13"/>
                </a:cubicBezTo>
                <a:cubicBezTo>
                  <a:pt x="256" y="12"/>
                  <a:pt x="258" y="10"/>
                  <a:pt x="260" y="8"/>
                </a:cubicBezTo>
                <a:cubicBezTo>
                  <a:pt x="262" y="7"/>
                  <a:pt x="264" y="5"/>
                  <a:pt x="266" y="4"/>
                </a:cubicBezTo>
                <a:cubicBezTo>
                  <a:pt x="268" y="3"/>
                  <a:pt x="270" y="2"/>
                  <a:pt x="271" y="1"/>
                </a:cubicBezTo>
                <a:cubicBezTo>
                  <a:pt x="273" y="1"/>
                  <a:pt x="274" y="0"/>
                  <a:pt x="274" y="0"/>
                </a:cubicBezTo>
                <a:cubicBezTo>
                  <a:pt x="275" y="0"/>
                  <a:pt x="275" y="0"/>
                  <a:pt x="276" y="0"/>
                </a:cubicBezTo>
                <a:cubicBezTo>
                  <a:pt x="276" y="1"/>
                  <a:pt x="277" y="1"/>
                  <a:pt x="277" y="1"/>
                </a:cubicBezTo>
                <a:cubicBezTo>
                  <a:pt x="278" y="1"/>
                  <a:pt x="278" y="2"/>
                  <a:pt x="279" y="2"/>
                </a:cubicBezTo>
                <a:cubicBezTo>
                  <a:pt x="279" y="2"/>
                  <a:pt x="280" y="3"/>
                  <a:pt x="280" y="4"/>
                </a:cubicBezTo>
                <a:cubicBezTo>
                  <a:pt x="281" y="5"/>
                  <a:pt x="282" y="5"/>
                  <a:pt x="283" y="6"/>
                </a:cubicBezTo>
                <a:cubicBezTo>
                  <a:pt x="283" y="7"/>
                  <a:pt x="284" y="7"/>
                  <a:pt x="284" y="8"/>
                </a:cubicBezTo>
                <a:cubicBezTo>
                  <a:pt x="284" y="8"/>
                  <a:pt x="284" y="9"/>
                  <a:pt x="284" y="9"/>
                </a:cubicBezTo>
                <a:cubicBezTo>
                  <a:pt x="284" y="10"/>
                  <a:pt x="284" y="10"/>
                  <a:pt x="283" y="11"/>
                </a:cubicBezTo>
                <a:cubicBezTo>
                  <a:pt x="283" y="11"/>
                  <a:pt x="282" y="12"/>
                  <a:pt x="281" y="12"/>
                </a:cubicBezTo>
                <a:cubicBezTo>
                  <a:pt x="279" y="13"/>
                  <a:pt x="278" y="14"/>
                  <a:pt x="276" y="14"/>
                </a:cubicBezTo>
                <a:cubicBezTo>
                  <a:pt x="274" y="15"/>
                  <a:pt x="273" y="17"/>
                  <a:pt x="270" y="18"/>
                </a:cubicBezTo>
                <a:cubicBezTo>
                  <a:pt x="268" y="20"/>
                  <a:pt x="266" y="22"/>
                  <a:pt x="263" y="24"/>
                </a:cubicBezTo>
                <a:cubicBezTo>
                  <a:pt x="259" y="28"/>
                  <a:pt x="256" y="33"/>
                  <a:pt x="255" y="38"/>
                </a:cubicBezTo>
                <a:cubicBezTo>
                  <a:pt x="253" y="43"/>
                  <a:pt x="253" y="48"/>
                  <a:pt x="254" y="53"/>
                </a:cubicBezTo>
                <a:cubicBezTo>
                  <a:pt x="255" y="58"/>
                  <a:pt x="257" y="64"/>
                  <a:pt x="260" y="69"/>
                </a:cubicBezTo>
                <a:cubicBezTo>
                  <a:pt x="263" y="74"/>
                  <a:pt x="267" y="78"/>
                  <a:pt x="271" y="83"/>
                </a:cubicBezTo>
                <a:cubicBezTo>
                  <a:pt x="272" y="81"/>
                  <a:pt x="272" y="79"/>
                  <a:pt x="273" y="77"/>
                </a:cubicBezTo>
                <a:cubicBezTo>
                  <a:pt x="274" y="74"/>
                  <a:pt x="275" y="72"/>
                  <a:pt x="276" y="70"/>
                </a:cubicBezTo>
                <a:cubicBezTo>
                  <a:pt x="278" y="67"/>
                  <a:pt x="279" y="65"/>
                  <a:pt x="281" y="62"/>
                </a:cubicBezTo>
                <a:cubicBezTo>
                  <a:pt x="283" y="60"/>
                  <a:pt x="285" y="57"/>
                  <a:pt x="287" y="55"/>
                </a:cubicBezTo>
                <a:cubicBezTo>
                  <a:pt x="292" y="50"/>
                  <a:pt x="297" y="47"/>
                  <a:pt x="302" y="44"/>
                </a:cubicBezTo>
                <a:cubicBezTo>
                  <a:pt x="307" y="42"/>
                  <a:pt x="311" y="41"/>
                  <a:pt x="316" y="42"/>
                </a:cubicBezTo>
                <a:cubicBezTo>
                  <a:pt x="320" y="42"/>
                  <a:pt x="325" y="43"/>
                  <a:pt x="329" y="46"/>
                </a:cubicBezTo>
                <a:cubicBezTo>
                  <a:pt x="333" y="48"/>
                  <a:pt x="337" y="51"/>
                  <a:pt x="341" y="55"/>
                </a:cubicBezTo>
                <a:close/>
                <a:moveTo>
                  <a:pt x="330" y="69"/>
                </a:moveTo>
                <a:cubicBezTo>
                  <a:pt x="327" y="66"/>
                  <a:pt x="324" y="64"/>
                  <a:pt x="321" y="62"/>
                </a:cubicBezTo>
                <a:cubicBezTo>
                  <a:pt x="318" y="60"/>
                  <a:pt x="315" y="59"/>
                  <a:pt x="313" y="59"/>
                </a:cubicBezTo>
                <a:cubicBezTo>
                  <a:pt x="310" y="59"/>
                  <a:pt x="307" y="59"/>
                  <a:pt x="304" y="60"/>
                </a:cubicBezTo>
                <a:cubicBezTo>
                  <a:pt x="301" y="62"/>
                  <a:pt x="298" y="64"/>
                  <a:pt x="295" y="67"/>
                </a:cubicBezTo>
                <a:cubicBezTo>
                  <a:pt x="293" y="69"/>
                  <a:pt x="291" y="71"/>
                  <a:pt x="290" y="73"/>
                </a:cubicBezTo>
                <a:cubicBezTo>
                  <a:pt x="288" y="75"/>
                  <a:pt x="287" y="77"/>
                  <a:pt x="286" y="79"/>
                </a:cubicBezTo>
                <a:cubicBezTo>
                  <a:pt x="285" y="82"/>
                  <a:pt x="284" y="84"/>
                  <a:pt x="283" y="86"/>
                </a:cubicBezTo>
                <a:cubicBezTo>
                  <a:pt x="282" y="88"/>
                  <a:pt x="282" y="90"/>
                  <a:pt x="281" y="93"/>
                </a:cubicBezTo>
                <a:cubicBezTo>
                  <a:pt x="287" y="99"/>
                  <a:pt x="293" y="103"/>
                  <a:pt x="298" y="107"/>
                </a:cubicBezTo>
                <a:cubicBezTo>
                  <a:pt x="303" y="110"/>
                  <a:pt x="307" y="112"/>
                  <a:pt x="311" y="113"/>
                </a:cubicBezTo>
                <a:cubicBezTo>
                  <a:pt x="315" y="114"/>
                  <a:pt x="319" y="114"/>
                  <a:pt x="322" y="113"/>
                </a:cubicBezTo>
                <a:cubicBezTo>
                  <a:pt x="326" y="112"/>
                  <a:pt x="329" y="110"/>
                  <a:pt x="332" y="107"/>
                </a:cubicBezTo>
                <a:cubicBezTo>
                  <a:pt x="335" y="104"/>
                  <a:pt x="337" y="101"/>
                  <a:pt x="338" y="97"/>
                </a:cubicBezTo>
                <a:cubicBezTo>
                  <a:pt x="339" y="94"/>
                  <a:pt x="340" y="90"/>
                  <a:pt x="339" y="87"/>
                </a:cubicBezTo>
                <a:cubicBezTo>
                  <a:pt x="339" y="84"/>
                  <a:pt x="338" y="80"/>
                  <a:pt x="336" y="77"/>
                </a:cubicBezTo>
                <a:cubicBezTo>
                  <a:pt x="334" y="74"/>
                  <a:pt x="332" y="71"/>
                  <a:pt x="330" y="69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61" name="Freeform 37"/>
          <p:cNvSpPr>
            <a:spLocks noEditPoints="1"/>
          </p:cNvSpPr>
          <p:nvPr/>
        </p:nvSpPr>
        <p:spPr bwMode="auto">
          <a:xfrm>
            <a:off x="2296332" y="5438775"/>
            <a:ext cx="187325" cy="177800"/>
          </a:xfrm>
          <a:custGeom>
            <a:avLst/>
            <a:gdLst/>
            <a:ahLst/>
            <a:cxnLst>
              <a:cxn ang="0">
                <a:pos x="129" y="323"/>
              </a:cxn>
              <a:cxn ang="0">
                <a:pos x="77" y="374"/>
              </a:cxn>
              <a:cxn ang="0">
                <a:pos x="69" y="366"/>
              </a:cxn>
              <a:cxn ang="0">
                <a:pos x="19" y="273"/>
              </a:cxn>
              <a:cxn ang="0">
                <a:pos x="6" y="305"/>
              </a:cxn>
              <a:cxn ang="0">
                <a:pos x="0" y="297"/>
              </a:cxn>
              <a:cxn ang="0">
                <a:pos x="9" y="257"/>
              </a:cxn>
              <a:cxn ang="0">
                <a:pos x="18" y="249"/>
              </a:cxn>
              <a:cxn ang="0">
                <a:pos x="119" y="315"/>
              </a:cxn>
              <a:cxn ang="0">
                <a:pos x="126" y="317"/>
              </a:cxn>
              <a:cxn ang="0">
                <a:pos x="188" y="235"/>
              </a:cxn>
              <a:cxn ang="0">
                <a:pos x="166" y="289"/>
              </a:cxn>
              <a:cxn ang="0">
                <a:pos x="148" y="296"/>
              </a:cxn>
              <a:cxn ang="0">
                <a:pos x="141" y="288"/>
              </a:cxn>
              <a:cxn ang="0">
                <a:pos x="156" y="279"/>
              </a:cxn>
              <a:cxn ang="0">
                <a:pos x="168" y="227"/>
              </a:cxn>
              <a:cxn ang="0">
                <a:pos x="126" y="251"/>
              </a:cxn>
              <a:cxn ang="0">
                <a:pos x="76" y="226"/>
              </a:cxn>
              <a:cxn ang="0">
                <a:pos x="98" y="169"/>
              </a:cxn>
              <a:cxn ang="0">
                <a:pos x="148" y="180"/>
              </a:cxn>
              <a:cxn ang="0">
                <a:pos x="116" y="182"/>
              </a:cxn>
              <a:cxn ang="0">
                <a:pos x="88" y="209"/>
              </a:cxn>
              <a:cxn ang="0">
                <a:pos x="115" y="236"/>
              </a:cxn>
              <a:cxn ang="0">
                <a:pos x="147" y="203"/>
              </a:cxn>
              <a:cxn ang="0">
                <a:pos x="267" y="155"/>
              </a:cxn>
              <a:cxn ang="0">
                <a:pos x="245" y="210"/>
              </a:cxn>
              <a:cxn ang="0">
                <a:pos x="227" y="217"/>
              </a:cxn>
              <a:cxn ang="0">
                <a:pos x="221" y="209"/>
              </a:cxn>
              <a:cxn ang="0">
                <a:pos x="235" y="199"/>
              </a:cxn>
              <a:cxn ang="0">
                <a:pos x="247" y="148"/>
              </a:cxn>
              <a:cxn ang="0">
                <a:pos x="205" y="172"/>
              </a:cxn>
              <a:cxn ang="0">
                <a:pos x="155" y="147"/>
              </a:cxn>
              <a:cxn ang="0">
                <a:pos x="177" y="90"/>
              </a:cxn>
              <a:cxn ang="0">
                <a:pos x="227" y="101"/>
              </a:cxn>
              <a:cxn ang="0">
                <a:pos x="195" y="103"/>
              </a:cxn>
              <a:cxn ang="0">
                <a:pos x="167" y="129"/>
              </a:cxn>
              <a:cxn ang="0">
                <a:pos x="194" y="157"/>
              </a:cxn>
              <a:cxn ang="0">
                <a:pos x="226" y="124"/>
              </a:cxn>
              <a:cxn ang="0">
                <a:pos x="347" y="105"/>
              </a:cxn>
              <a:cxn ang="0">
                <a:pos x="311" y="137"/>
              </a:cxn>
              <a:cxn ang="0">
                <a:pos x="302" y="136"/>
              </a:cxn>
              <a:cxn ang="0">
                <a:pos x="296" y="128"/>
              </a:cxn>
              <a:cxn ang="0">
                <a:pos x="314" y="119"/>
              </a:cxn>
              <a:cxn ang="0">
                <a:pos x="334" y="80"/>
              </a:cxn>
              <a:cxn ang="0">
                <a:pos x="296" y="65"/>
              </a:cxn>
              <a:cxn ang="0">
                <a:pos x="268" y="91"/>
              </a:cxn>
              <a:cxn ang="0">
                <a:pos x="225" y="42"/>
              </a:cxn>
              <a:cxn ang="0">
                <a:pos x="272" y="1"/>
              </a:cxn>
              <a:cxn ang="0">
                <a:pos x="244" y="44"/>
              </a:cxn>
              <a:cxn ang="0">
                <a:pos x="296" y="48"/>
              </a:cxn>
            </a:cxnLst>
            <a:rect l="0" t="0" r="r" b="b"/>
            <a:pathLst>
              <a:path w="352" h="374">
                <a:moveTo>
                  <a:pt x="126" y="317"/>
                </a:moveTo>
                <a:cubicBezTo>
                  <a:pt x="127" y="318"/>
                  <a:pt x="128" y="319"/>
                  <a:pt x="128" y="320"/>
                </a:cubicBezTo>
                <a:cubicBezTo>
                  <a:pt x="129" y="320"/>
                  <a:pt x="129" y="321"/>
                  <a:pt x="129" y="322"/>
                </a:cubicBezTo>
                <a:cubicBezTo>
                  <a:pt x="129" y="322"/>
                  <a:pt x="129" y="323"/>
                  <a:pt x="129" y="323"/>
                </a:cubicBezTo>
                <a:cubicBezTo>
                  <a:pt x="129" y="324"/>
                  <a:pt x="129" y="324"/>
                  <a:pt x="128" y="324"/>
                </a:cubicBezTo>
                <a:lnTo>
                  <a:pt x="80" y="373"/>
                </a:lnTo>
                <a:cubicBezTo>
                  <a:pt x="80" y="373"/>
                  <a:pt x="79" y="374"/>
                  <a:pt x="79" y="374"/>
                </a:cubicBezTo>
                <a:cubicBezTo>
                  <a:pt x="78" y="374"/>
                  <a:pt x="78" y="374"/>
                  <a:pt x="77" y="374"/>
                </a:cubicBezTo>
                <a:cubicBezTo>
                  <a:pt x="76" y="374"/>
                  <a:pt x="76" y="373"/>
                  <a:pt x="75" y="373"/>
                </a:cubicBezTo>
                <a:cubicBezTo>
                  <a:pt x="74" y="372"/>
                  <a:pt x="73" y="372"/>
                  <a:pt x="72" y="371"/>
                </a:cubicBezTo>
                <a:cubicBezTo>
                  <a:pt x="72" y="370"/>
                  <a:pt x="71" y="369"/>
                  <a:pt x="70" y="368"/>
                </a:cubicBezTo>
                <a:cubicBezTo>
                  <a:pt x="70" y="368"/>
                  <a:pt x="70" y="367"/>
                  <a:pt x="69" y="366"/>
                </a:cubicBezTo>
                <a:cubicBezTo>
                  <a:pt x="69" y="366"/>
                  <a:pt x="69" y="365"/>
                  <a:pt x="69" y="364"/>
                </a:cubicBezTo>
                <a:cubicBezTo>
                  <a:pt x="69" y="364"/>
                  <a:pt x="70" y="363"/>
                  <a:pt x="70" y="363"/>
                </a:cubicBezTo>
                <a:lnTo>
                  <a:pt x="89" y="344"/>
                </a:lnTo>
                <a:lnTo>
                  <a:pt x="19" y="273"/>
                </a:lnTo>
                <a:lnTo>
                  <a:pt x="11" y="302"/>
                </a:lnTo>
                <a:cubicBezTo>
                  <a:pt x="11" y="303"/>
                  <a:pt x="11" y="304"/>
                  <a:pt x="10" y="305"/>
                </a:cubicBezTo>
                <a:cubicBezTo>
                  <a:pt x="10" y="305"/>
                  <a:pt x="9" y="306"/>
                  <a:pt x="8" y="306"/>
                </a:cubicBezTo>
                <a:cubicBezTo>
                  <a:pt x="8" y="306"/>
                  <a:pt x="7" y="306"/>
                  <a:pt x="6" y="305"/>
                </a:cubicBezTo>
                <a:cubicBezTo>
                  <a:pt x="5" y="304"/>
                  <a:pt x="4" y="303"/>
                  <a:pt x="3" y="302"/>
                </a:cubicBezTo>
                <a:cubicBezTo>
                  <a:pt x="3" y="302"/>
                  <a:pt x="2" y="301"/>
                  <a:pt x="1" y="300"/>
                </a:cubicBezTo>
                <a:cubicBezTo>
                  <a:pt x="1" y="300"/>
                  <a:pt x="0" y="299"/>
                  <a:pt x="0" y="298"/>
                </a:cubicBezTo>
                <a:cubicBezTo>
                  <a:pt x="0" y="298"/>
                  <a:pt x="0" y="297"/>
                  <a:pt x="0" y="297"/>
                </a:cubicBezTo>
                <a:cubicBezTo>
                  <a:pt x="0" y="296"/>
                  <a:pt x="0" y="296"/>
                  <a:pt x="0" y="295"/>
                </a:cubicBezTo>
                <a:lnTo>
                  <a:pt x="8" y="260"/>
                </a:lnTo>
                <a:cubicBezTo>
                  <a:pt x="8" y="259"/>
                  <a:pt x="8" y="259"/>
                  <a:pt x="8" y="259"/>
                </a:cubicBezTo>
                <a:cubicBezTo>
                  <a:pt x="8" y="258"/>
                  <a:pt x="9" y="258"/>
                  <a:pt x="9" y="257"/>
                </a:cubicBezTo>
                <a:cubicBezTo>
                  <a:pt x="9" y="257"/>
                  <a:pt x="10" y="256"/>
                  <a:pt x="10" y="256"/>
                </a:cubicBezTo>
                <a:cubicBezTo>
                  <a:pt x="11" y="255"/>
                  <a:pt x="11" y="254"/>
                  <a:pt x="12" y="253"/>
                </a:cubicBezTo>
                <a:cubicBezTo>
                  <a:pt x="13" y="252"/>
                  <a:pt x="14" y="251"/>
                  <a:pt x="15" y="251"/>
                </a:cubicBezTo>
                <a:cubicBezTo>
                  <a:pt x="16" y="250"/>
                  <a:pt x="17" y="250"/>
                  <a:pt x="18" y="249"/>
                </a:cubicBezTo>
                <a:cubicBezTo>
                  <a:pt x="18" y="249"/>
                  <a:pt x="19" y="249"/>
                  <a:pt x="19" y="249"/>
                </a:cubicBezTo>
                <a:cubicBezTo>
                  <a:pt x="19" y="249"/>
                  <a:pt x="20" y="249"/>
                  <a:pt x="20" y="250"/>
                </a:cubicBezTo>
                <a:lnTo>
                  <a:pt x="102" y="331"/>
                </a:lnTo>
                <a:lnTo>
                  <a:pt x="119" y="315"/>
                </a:lnTo>
                <a:cubicBezTo>
                  <a:pt x="119" y="314"/>
                  <a:pt x="119" y="314"/>
                  <a:pt x="120" y="314"/>
                </a:cubicBezTo>
                <a:cubicBezTo>
                  <a:pt x="120" y="314"/>
                  <a:pt x="121" y="314"/>
                  <a:pt x="122" y="314"/>
                </a:cubicBezTo>
                <a:cubicBezTo>
                  <a:pt x="122" y="314"/>
                  <a:pt x="123" y="314"/>
                  <a:pt x="124" y="315"/>
                </a:cubicBezTo>
                <a:cubicBezTo>
                  <a:pt x="124" y="315"/>
                  <a:pt x="125" y="316"/>
                  <a:pt x="126" y="317"/>
                </a:cubicBezTo>
                <a:close/>
                <a:moveTo>
                  <a:pt x="161" y="192"/>
                </a:moveTo>
                <a:cubicBezTo>
                  <a:pt x="165" y="196"/>
                  <a:pt x="168" y="200"/>
                  <a:pt x="172" y="205"/>
                </a:cubicBezTo>
                <a:cubicBezTo>
                  <a:pt x="176" y="210"/>
                  <a:pt x="179" y="214"/>
                  <a:pt x="182" y="219"/>
                </a:cubicBezTo>
                <a:cubicBezTo>
                  <a:pt x="184" y="224"/>
                  <a:pt x="186" y="229"/>
                  <a:pt x="188" y="235"/>
                </a:cubicBezTo>
                <a:cubicBezTo>
                  <a:pt x="189" y="240"/>
                  <a:pt x="189" y="245"/>
                  <a:pt x="189" y="251"/>
                </a:cubicBezTo>
                <a:cubicBezTo>
                  <a:pt x="189" y="256"/>
                  <a:pt x="187" y="262"/>
                  <a:pt x="184" y="267"/>
                </a:cubicBezTo>
                <a:cubicBezTo>
                  <a:pt x="182" y="272"/>
                  <a:pt x="178" y="278"/>
                  <a:pt x="172" y="283"/>
                </a:cubicBezTo>
                <a:cubicBezTo>
                  <a:pt x="170" y="285"/>
                  <a:pt x="168" y="287"/>
                  <a:pt x="166" y="289"/>
                </a:cubicBezTo>
                <a:cubicBezTo>
                  <a:pt x="164" y="291"/>
                  <a:pt x="162" y="292"/>
                  <a:pt x="160" y="293"/>
                </a:cubicBezTo>
                <a:cubicBezTo>
                  <a:pt x="158" y="294"/>
                  <a:pt x="156" y="295"/>
                  <a:pt x="155" y="296"/>
                </a:cubicBezTo>
                <a:cubicBezTo>
                  <a:pt x="153" y="296"/>
                  <a:pt x="152" y="297"/>
                  <a:pt x="151" y="297"/>
                </a:cubicBezTo>
                <a:cubicBezTo>
                  <a:pt x="150" y="297"/>
                  <a:pt x="149" y="297"/>
                  <a:pt x="148" y="296"/>
                </a:cubicBezTo>
                <a:cubicBezTo>
                  <a:pt x="147" y="296"/>
                  <a:pt x="146" y="295"/>
                  <a:pt x="145" y="293"/>
                </a:cubicBezTo>
                <a:cubicBezTo>
                  <a:pt x="144" y="292"/>
                  <a:pt x="143" y="292"/>
                  <a:pt x="143" y="291"/>
                </a:cubicBezTo>
                <a:cubicBezTo>
                  <a:pt x="142" y="290"/>
                  <a:pt x="142" y="290"/>
                  <a:pt x="141" y="289"/>
                </a:cubicBezTo>
                <a:cubicBezTo>
                  <a:pt x="141" y="289"/>
                  <a:pt x="141" y="288"/>
                  <a:pt x="141" y="288"/>
                </a:cubicBezTo>
                <a:cubicBezTo>
                  <a:pt x="141" y="287"/>
                  <a:pt x="142" y="287"/>
                  <a:pt x="142" y="287"/>
                </a:cubicBezTo>
                <a:cubicBezTo>
                  <a:pt x="143" y="286"/>
                  <a:pt x="144" y="286"/>
                  <a:pt x="145" y="285"/>
                </a:cubicBezTo>
                <a:cubicBezTo>
                  <a:pt x="146" y="284"/>
                  <a:pt x="148" y="284"/>
                  <a:pt x="150" y="283"/>
                </a:cubicBezTo>
                <a:cubicBezTo>
                  <a:pt x="152" y="281"/>
                  <a:pt x="154" y="280"/>
                  <a:pt x="156" y="279"/>
                </a:cubicBezTo>
                <a:cubicBezTo>
                  <a:pt x="158" y="277"/>
                  <a:pt x="161" y="275"/>
                  <a:pt x="163" y="272"/>
                </a:cubicBezTo>
                <a:cubicBezTo>
                  <a:pt x="168" y="268"/>
                  <a:pt x="171" y="263"/>
                  <a:pt x="172" y="258"/>
                </a:cubicBezTo>
                <a:cubicBezTo>
                  <a:pt x="174" y="253"/>
                  <a:pt x="174" y="248"/>
                  <a:pt x="173" y="242"/>
                </a:cubicBezTo>
                <a:cubicBezTo>
                  <a:pt x="172" y="237"/>
                  <a:pt x="171" y="232"/>
                  <a:pt x="168" y="227"/>
                </a:cubicBezTo>
                <a:cubicBezTo>
                  <a:pt x="165" y="222"/>
                  <a:pt x="161" y="217"/>
                  <a:pt x="157" y="213"/>
                </a:cubicBezTo>
                <a:cubicBezTo>
                  <a:pt x="156" y="217"/>
                  <a:pt x="154" y="221"/>
                  <a:pt x="152" y="226"/>
                </a:cubicBezTo>
                <a:cubicBezTo>
                  <a:pt x="149" y="231"/>
                  <a:pt x="146" y="235"/>
                  <a:pt x="141" y="240"/>
                </a:cubicBezTo>
                <a:cubicBezTo>
                  <a:pt x="136" y="245"/>
                  <a:pt x="131" y="249"/>
                  <a:pt x="126" y="251"/>
                </a:cubicBezTo>
                <a:cubicBezTo>
                  <a:pt x="121" y="253"/>
                  <a:pt x="116" y="254"/>
                  <a:pt x="112" y="254"/>
                </a:cubicBezTo>
                <a:cubicBezTo>
                  <a:pt x="107" y="253"/>
                  <a:pt x="103" y="252"/>
                  <a:pt x="98" y="249"/>
                </a:cubicBezTo>
                <a:cubicBezTo>
                  <a:pt x="94" y="247"/>
                  <a:pt x="90" y="244"/>
                  <a:pt x="86" y="240"/>
                </a:cubicBezTo>
                <a:cubicBezTo>
                  <a:pt x="82" y="236"/>
                  <a:pt x="79" y="231"/>
                  <a:pt x="76" y="226"/>
                </a:cubicBezTo>
                <a:cubicBezTo>
                  <a:pt x="74" y="221"/>
                  <a:pt x="72" y="216"/>
                  <a:pt x="72" y="211"/>
                </a:cubicBezTo>
                <a:cubicBezTo>
                  <a:pt x="72" y="206"/>
                  <a:pt x="73" y="200"/>
                  <a:pt x="75" y="195"/>
                </a:cubicBezTo>
                <a:cubicBezTo>
                  <a:pt x="77" y="189"/>
                  <a:pt x="81" y="183"/>
                  <a:pt x="86" y="178"/>
                </a:cubicBezTo>
                <a:cubicBezTo>
                  <a:pt x="90" y="174"/>
                  <a:pt x="94" y="171"/>
                  <a:pt x="98" y="169"/>
                </a:cubicBezTo>
                <a:cubicBezTo>
                  <a:pt x="102" y="167"/>
                  <a:pt x="106" y="166"/>
                  <a:pt x="110" y="166"/>
                </a:cubicBezTo>
                <a:cubicBezTo>
                  <a:pt x="114" y="165"/>
                  <a:pt x="118" y="166"/>
                  <a:pt x="122" y="167"/>
                </a:cubicBezTo>
                <a:cubicBezTo>
                  <a:pt x="127" y="168"/>
                  <a:pt x="131" y="169"/>
                  <a:pt x="135" y="172"/>
                </a:cubicBezTo>
                <a:cubicBezTo>
                  <a:pt x="139" y="174"/>
                  <a:pt x="144" y="177"/>
                  <a:pt x="148" y="180"/>
                </a:cubicBezTo>
                <a:cubicBezTo>
                  <a:pt x="152" y="184"/>
                  <a:pt x="156" y="188"/>
                  <a:pt x="161" y="192"/>
                </a:cubicBezTo>
                <a:close/>
                <a:moveTo>
                  <a:pt x="147" y="203"/>
                </a:moveTo>
                <a:cubicBezTo>
                  <a:pt x="141" y="197"/>
                  <a:pt x="135" y="192"/>
                  <a:pt x="130" y="189"/>
                </a:cubicBezTo>
                <a:cubicBezTo>
                  <a:pt x="125" y="186"/>
                  <a:pt x="120" y="183"/>
                  <a:pt x="116" y="182"/>
                </a:cubicBezTo>
                <a:cubicBezTo>
                  <a:pt x="112" y="181"/>
                  <a:pt x="108" y="182"/>
                  <a:pt x="105" y="183"/>
                </a:cubicBezTo>
                <a:cubicBezTo>
                  <a:pt x="101" y="184"/>
                  <a:pt x="98" y="186"/>
                  <a:pt x="95" y="189"/>
                </a:cubicBezTo>
                <a:cubicBezTo>
                  <a:pt x="92" y="192"/>
                  <a:pt x="90" y="195"/>
                  <a:pt x="89" y="199"/>
                </a:cubicBezTo>
                <a:cubicBezTo>
                  <a:pt x="88" y="202"/>
                  <a:pt x="87" y="205"/>
                  <a:pt x="88" y="209"/>
                </a:cubicBezTo>
                <a:cubicBezTo>
                  <a:pt x="88" y="212"/>
                  <a:pt x="89" y="215"/>
                  <a:pt x="91" y="218"/>
                </a:cubicBezTo>
                <a:cubicBezTo>
                  <a:pt x="93" y="221"/>
                  <a:pt x="95" y="224"/>
                  <a:pt x="98" y="226"/>
                </a:cubicBezTo>
                <a:cubicBezTo>
                  <a:pt x="100" y="229"/>
                  <a:pt x="103" y="232"/>
                  <a:pt x="106" y="233"/>
                </a:cubicBezTo>
                <a:cubicBezTo>
                  <a:pt x="109" y="235"/>
                  <a:pt x="112" y="236"/>
                  <a:pt x="115" y="236"/>
                </a:cubicBezTo>
                <a:cubicBezTo>
                  <a:pt x="118" y="237"/>
                  <a:pt x="121" y="236"/>
                  <a:pt x="124" y="235"/>
                </a:cubicBezTo>
                <a:cubicBezTo>
                  <a:pt x="127" y="234"/>
                  <a:pt x="130" y="231"/>
                  <a:pt x="133" y="228"/>
                </a:cubicBezTo>
                <a:cubicBezTo>
                  <a:pt x="137" y="225"/>
                  <a:pt x="140" y="221"/>
                  <a:pt x="142" y="216"/>
                </a:cubicBezTo>
                <a:cubicBezTo>
                  <a:pt x="145" y="212"/>
                  <a:pt x="146" y="207"/>
                  <a:pt x="147" y="203"/>
                </a:cubicBezTo>
                <a:close/>
                <a:moveTo>
                  <a:pt x="240" y="113"/>
                </a:moveTo>
                <a:cubicBezTo>
                  <a:pt x="244" y="117"/>
                  <a:pt x="248" y="121"/>
                  <a:pt x="251" y="126"/>
                </a:cubicBezTo>
                <a:cubicBezTo>
                  <a:pt x="255" y="130"/>
                  <a:pt x="258" y="135"/>
                  <a:pt x="261" y="140"/>
                </a:cubicBezTo>
                <a:cubicBezTo>
                  <a:pt x="263" y="145"/>
                  <a:pt x="265" y="150"/>
                  <a:pt x="267" y="155"/>
                </a:cubicBezTo>
                <a:cubicBezTo>
                  <a:pt x="268" y="161"/>
                  <a:pt x="269" y="166"/>
                  <a:pt x="268" y="172"/>
                </a:cubicBezTo>
                <a:cubicBezTo>
                  <a:pt x="268" y="177"/>
                  <a:pt x="266" y="182"/>
                  <a:pt x="264" y="188"/>
                </a:cubicBezTo>
                <a:cubicBezTo>
                  <a:pt x="261" y="193"/>
                  <a:pt x="257" y="199"/>
                  <a:pt x="252" y="204"/>
                </a:cubicBezTo>
                <a:cubicBezTo>
                  <a:pt x="249" y="206"/>
                  <a:pt x="247" y="208"/>
                  <a:pt x="245" y="210"/>
                </a:cubicBezTo>
                <a:cubicBezTo>
                  <a:pt x="243" y="211"/>
                  <a:pt x="241" y="213"/>
                  <a:pt x="239" y="214"/>
                </a:cubicBezTo>
                <a:cubicBezTo>
                  <a:pt x="237" y="215"/>
                  <a:pt x="235" y="216"/>
                  <a:pt x="234" y="217"/>
                </a:cubicBezTo>
                <a:cubicBezTo>
                  <a:pt x="232" y="217"/>
                  <a:pt x="231" y="218"/>
                  <a:pt x="230" y="218"/>
                </a:cubicBezTo>
                <a:cubicBezTo>
                  <a:pt x="229" y="218"/>
                  <a:pt x="228" y="217"/>
                  <a:pt x="227" y="217"/>
                </a:cubicBezTo>
                <a:cubicBezTo>
                  <a:pt x="226" y="216"/>
                  <a:pt x="225" y="216"/>
                  <a:pt x="224" y="214"/>
                </a:cubicBezTo>
                <a:cubicBezTo>
                  <a:pt x="223" y="213"/>
                  <a:pt x="222" y="212"/>
                  <a:pt x="222" y="212"/>
                </a:cubicBezTo>
                <a:cubicBezTo>
                  <a:pt x="221" y="211"/>
                  <a:pt x="221" y="210"/>
                  <a:pt x="221" y="210"/>
                </a:cubicBezTo>
                <a:cubicBezTo>
                  <a:pt x="220" y="209"/>
                  <a:pt x="220" y="209"/>
                  <a:pt x="221" y="209"/>
                </a:cubicBezTo>
                <a:cubicBezTo>
                  <a:pt x="221" y="208"/>
                  <a:pt x="221" y="208"/>
                  <a:pt x="221" y="207"/>
                </a:cubicBezTo>
                <a:cubicBezTo>
                  <a:pt x="222" y="207"/>
                  <a:pt x="223" y="206"/>
                  <a:pt x="224" y="206"/>
                </a:cubicBezTo>
                <a:cubicBezTo>
                  <a:pt x="225" y="205"/>
                  <a:pt x="227" y="204"/>
                  <a:pt x="229" y="203"/>
                </a:cubicBezTo>
                <a:cubicBezTo>
                  <a:pt x="231" y="202"/>
                  <a:pt x="233" y="201"/>
                  <a:pt x="235" y="199"/>
                </a:cubicBezTo>
                <a:cubicBezTo>
                  <a:pt x="238" y="198"/>
                  <a:pt x="240" y="196"/>
                  <a:pt x="242" y="193"/>
                </a:cubicBezTo>
                <a:cubicBezTo>
                  <a:pt x="247" y="189"/>
                  <a:pt x="250" y="184"/>
                  <a:pt x="252" y="179"/>
                </a:cubicBezTo>
                <a:cubicBezTo>
                  <a:pt x="253" y="174"/>
                  <a:pt x="253" y="168"/>
                  <a:pt x="253" y="163"/>
                </a:cubicBezTo>
                <a:cubicBezTo>
                  <a:pt x="252" y="158"/>
                  <a:pt x="250" y="153"/>
                  <a:pt x="247" y="148"/>
                </a:cubicBezTo>
                <a:cubicBezTo>
                  <a:pt x="244" y="143"/>
                  <a:pt x="240" y="138"/>
                  <a:pt x="236" y="134"/>
                </a:cubicBezTo>
                <a:cubicBezTo>
                  <a:pt x="235" y="138"/>
                  <a:pt x="233" y="142"/>
                  <a:pt x="231" y="147"/>
                </a:cubicBezTo>
                <a:cubicBezTo>
                  <a:pt x="228" y="152"/>
                  <a:pt x="225" y="156"/>
                  <a:pt x="220" y="161"/>
                </a:cubicBezTo>
                <a:cubicBezTo>
                  <a:pt x="215" y="166"/>
                  <a:pt x="210" y="170"/>
                  <a:pt x="205" y="172"/>
                </a:cubicBezTo>
                <a:cubicBezTo>
                  <a:pt x="200" y="174"/>
                  <a:pt x="195" y="175"/>
                  <a:pt x="191" y="174"/>
                </a:cubicBezTo>
                <a:cubicBezTo>
                  <a:pt x="186" y="174"/>
                  <a:pt x="182" y="173"/>
                  <a:pt x="178" y="170"/>
                </a:cubicBezTo>
                <a:cubicBezTo>
                  <a:pt x="173" y="168"/>
                  <a:pt x="169" y="165"/>
                  <a:pt x="165" y="161"/>
                </a:cubicBezTo>
                <a:cubicBezTo>
                  <a:pt x="161" y="157"/>
                  <a:pt x="158" y="152"/>
                  <a:pt x="155" y="147"/>
                </a:cubicBezTo>
                <a:cubicBezTo>
                  <a:pt x="153" y="142"/>
                  <a:pt x="151" y="137"/>
                  <a:pt x="151" y="132"/>
                </a:cubicBezTo>
                <a:cubicBezTo>
                  <a:pt x="151" y="126"/>
                  <a:pt x="152" y="121"/>
                  <a:pt x="154" y="115"/>
                </a:cubicBezTo>
                <a:cubicBezTo>
                  <a:pt x="156" y="110"/>
                  <a:pt x="160" y="104"/>
                  <a:pt x="166" y="99"/>
                </a:cubicBezTo>
                <a:cubicBezTo>
                  <a:pt x="169" y="95"/>
                  <a:pt x="173" y="92"/>
                  <a:pt x="177" y="90"/>
                </a:cubicBezTo>
                <a:cubicBezTo>
                  <a:pt x="181" y="88"/>
                  <a:pt x="185" y="87"/>
                  <a:pt x="189" y="86"/>
                </a:cubicBezTo>
                <a:cubicBezTo>
                  <a:pt x="193" y="86"/>
                  <a:pt x="198" y="86"/>
                  <a:pt x="202" y="87"/>
                </a:cubicBezTo>
                <a:cubicBezTo>
                  <a:pt x="206" y="88"/>
                  <a:pt x="210" y="90"/>
                  <a:pt x="214" y="93"/>
                </a:cubicBezTo>
                <a:cubicBezTo>
                  <a:pt x="218" y="95"/>
                  <a:pt x="223" y="98"/>
                  <a:pt x="227" y="101"/>
                </a:cubicBezTo>
                <a:cubicBezTo>
                  <a:pt x="231" y="105"/>
                  <a:pt x="236" y="109"/>
                  <a:pt x="240" y="113"/>
                </a:cubicBezTo>
                <a:close/>
                <a:moveTo>
                  <a:pt x="226" y="124"/>
                </a:moveTo>
                <a:cubicBezTo>
                  <a:pt x="220" y="118"/>
                  <a:pt x="214" y="113"/>
                  <a:pt x="209" y="110"/>
                </a:cubicBezTo>
                <a:cubicBezTo>
                  <a:pt x="204" y="106"/>
                  <a:pt x="200" y="104"/>
                  <a:pt x="195" y="103"/>
                </a:cubicBezTo>
                <a:cubicBezTo>
                  <a:pt x="191" y="102"/>
                  <a:pt x="187" y="102"/>
                  <a:pt x="184" y="103"/>
                </a:cubicBezTo>
                <a:cubicBezTo>
                  <a:pt x="181" y="105"/>
                  <a:pt x="177" y="107"/>
                  <a:pt x="174" y="110"/>
                </a:cubicBezTo>
                <a:cubicBezTo>
                  <a:pt x="171" y="113"/>
                  <a:pt x="169" y="116"/>
                  <a:pt x="168" y="119"/>
                </a:cubicBezTo>
                <a:cubicBezTo>
                  <a:pt x="167" y="123"/>
                  <a:pt x="167" y="126"/>
                  <a:pt x="167" y="129"/>
                </a:cubicBezTo>
                <a:cubicBezTo>
                  <a:pt x="168" y="133"/>
                  <a:pt x="169" y="136"/>
                  <a:pt x="170" y="139"/>
                </a:cubicBezTo>
                <a:cubicBezTo>
                  <a:pt x="172" y="142"/>
                  <a:pt x="174" y="145"/>
                  <a:pt x="177" y="147"/>
                </a:cubicBezTo>
                <a:cubicBezTo>
                  <a:pt x="180" y="150"/>
                  <a:pt x="183" y="152"/>
                  <a:pt x="185" y="154"/>
                </a:cubicBezTo>
                <a:cubicBezTo>
                  <a:pt x="188" y="156"/>
                  <a:pt x="191" y="157"/>
                  <a:pt x="194" y="157"/>
                </a:cubicBezTo>
                <a:cubicBezTo>
                  <a:pt x="197" y="157"/>
                  <a:pt x="200" y="157"/>
                  <a:pt x="203" y="156"/>
                </a:cubicBezTo>
                <a:cubicBezTo>
                  <a:pt x="206" y="154"/>
                  <a:pt x="209" y="152"/>
                  <a:pt x="213" y="149"/>
                </a:cubicBezTo>
                <a:cubicBezTo>
                  <a:pt x="216" y="145"/>
                  <a:pt x="219" y="141"/>
                  <a:pt x="221" y="137"/>
                </a:cubicBezTo>
                <a:cubicBezTo>
                  <a:pt x="224" y="133"/>
                  <a:pt x="225" y="128"/>
                  <a:pt x="226" y="124"/>
                </a:cubicBezTo>
                <a:close/>
                <a:moveTo>
                  <a:pt x="338" y="55"/>
                </a:moveTo>
                <a:cubicBezTo>
                  <a:pt x="343" y="60"/>
                  <a:pt x="347" y="65"/>
                  <a:pt x="349" y="71"/>
                </a:cubicBezTo>
                <a:cubicBezTo>
                  <a:pt x="351" y="76"/>
                  <a:pt x="352" y="82"/>
                  <a:pt x="352" y="88"/>
                </a:cubicBezTo>
                <a:cubicBezTo>
                  <a:pt x="351" y="94"/>
                  <a:pt x="350" y="99"/>
                  <a:pt x="347" y="105"/>
                </a:cubicBezTo>
                <a:cubicBezTo>
                  <a:pt x="344" y="110"/>
                  <a:pt x="340" y="116"/>
                  <a:pt x="335" y="121"/>
                </a:cubicBezTo>
                <a:cubicBezTo>
                  <a:pt x="332" y="124"/>
                  <a:pt x="329" y="126"/>
                  <a:pt x="326" y="129"/>
                </a:cubicBezTo>
                <a:cubicBezTo>
                  <a:pt x="323" y="131"/>
                  <a:pt x="320" y="133"/>
                  <a:pt x="317" y="134"/>
                </a:cubicBezTo>
                <a:cubicBezTo>
                  <a:pt x="315" y="135"/>
                  <a:pt x="313" y="136"/>
                  <a:pt x="311" y="137"/>
                </a:cubicBezTo>
                <a:cubicBezTo>
                  <a:pt x="309" y="138"/>
                  <a:pt x="308" y="138"/>
                  <a:pt x="307" y="138"/>
                </a:cubicBezTo>
                <a:cubicBezTo>
                  <a:pt x="306" y="138"/>
                  <a:pt x="306" y="138"/>
                  <a:pt x="305" y="138"/>
                </a:cubicBezTo>
                <a:cubicBezTo>
                  <a:pt x="305" y="138"/>
                  <a:pt x="304" y="138"/>
                  <a:pt x="304" y="137"/>
                </a:cubicBezTo>
                <a:cubicBezTo>
                  <a:pt x="303" y="137"/>
                  <a:pt x="303" y="137"/>
                  <a:pt x="302" y="136"/>
                </a:cubicBezTo>
                <a:cubicBezTo>
                  <a:pt x="301" y="136"/>
                  <a:pt x="301" y="135"/>
                  <a:pt x="300" y="134"/>
                </a:cubicBezTo>
                <a:cubicBezTo>
                  <a:pt x="299" y="133"/>
                  <a:pt x="298" y="132"/>
                  <a:pt x="298" y="132"/>
                </a:cubicBezTo>
                <a:cubicBezTo>
                  <a:pt x="297" y="131"/>
                  <a:pt x="297" y="130"/>
                  <a:pt x="296" y="130"/>
                </a:cubicBezTo>
                <a:cubicBezTo>
                  <a:pt x="296" y="129"/>
                  <a:pt x="296" y="129"/>
                  <a:pt x="296" y="128"/>
                </a:cubicBezTo>
                <a:cubicBezTo>
                  <a:pt x="296" y="128"/>
                  <a:pt x="296" y="127"/>
                  <a:pt x="297" y="127"/>
                </a:cubicBezTo>
                <a:cubicBezTo>
                  <a:pt x="297" y="126"/>
                  <a:pt x="298" y="126"/>
                  <a:pt x="300" y="126"/>
                </a:cubicBezTo>
                <a:cubicBezTo>
                  <a:pt x="302" y="125"/>
                  <a:pt x="304" y="125"/>
                  <a:pt x="306" y="124"/>
                </a:cubicBezTo>
                <a:cubicBezTo>
                  <a:pt x="308" y="123"/>
                  <a:pt x="311" y="121"/>
                  <a:pt x="314" y="119"/>
                </a:cubicBezTo>
                <a:cubicBezTo>
                  <a:pt x="317" y="117"/>
                  <a:pt x="321" y="115"/>
                  <a:pt x="324" y="111"/>
                </a:cubicBezTo>
                <a:cubicBezTo>
                  <a:pt x="327" y="108"/>
                  <a:pt x="330" y="105"/>
                  <a:pt x="332" y="101"/>
                </a:cubicBezTo>
                <a:cubicBezTo>
                  <a:pt x="334" y="98"/>
                  <a:pt x="335" y="94"/>
                  <a:pt x="335" y="91"/>
                </a:cubicBezTo>
                <a:cubicBezTo>
                  <a:pt x="335" y="87"/>
                  <a:pt x="335" y="84"/>
                  <a:pt x="334" y="80"/>
                </a:cubicBezTo>
                <a:cubicBezTo>
                  <a:pt x="332" y="76"/>
                  <a:pt x="330" y="73"/>
                  <a:pt x="326" y="69"/>
                </a:cubicBezTo>
                <a:cubicBezTo>
                  <a:pt x="323" y="66"/>
                  <a:pt x="320" y="64"/>
                  <a:pt x="317" y="63"/>
                </a:cubicBezTo>
                <a:cubicBezTo>
                  <a:pt x="314" y="61"/>
                  <a:pt x="310" y="61"/>
                  <a:pt x="307" y="61"/>
                </a:cubicBezTo>
                <a:cubicBezTo>
                  <a:pt x="303" y="62"/>
                  <a:pt x="300" y="63"/>
                  <a:pt x="296" y="65"/>
                </a:cubicBezTo>
                <a:cubicBezTo>
                  <a:pt x="292" y="68"/>
                  <a:pt x="289" y="71"/>
                  <a:pt x="284" y="75"/>
                </a:cubicBezTo>
                <a:cubicBezTo>
                  <a:pt x="282" y="78"/>
                  <a:pt x="279" y="81"/>
                  <a:pt x="277" y="83"/>
                </a:cubicBezTo>
                <a:cubicBezTo>
                  <a:pt x="275" y="85"/>
                  <a:pt x="274" y="87"/>
                  <a:pt x="272" y="89"/>
                </a:cubicBezTo>
                <a:cubicBezTo>
                  <a:pt x="271" y="91"/>
                  <a:pt x="269" y="91"/>
                  <a:pt x="268" y="91"/>
                </a:cubicBezTo>
                <a:cubicBezTo>
                  <a:pt x="267" y="91"/>
                  <a:pt x="265" y="90"/>
                  <a:pt x="264" y="88"/>
                </a:cubicBezTo>
                <a:lnTo>
                  <a:pt x="226" y="51"/>
                </a:lnTo>
                <a:cubicBezTo>
                  <a:pt x="224" y="49"/>
                  <a:pt x="223" y="47"/>
                  <a:pt x="223" y="46"/>
                </a:cubicBezTo>
                <a:cubicBezTo>
                  <a:pt x="223" y="44"/>
                  <a:pt x="224" y="43"/>
                  <a:pt x="225" y="42"/>
                </a:cubicBezTo>
                <a:lnTo>
                  <a:pt x="267" y="0"/>
                </a:lnTo>
                <a:cubicBezTo>
                  <a:pt x="267" y="0"/>
                  <a:pt x="267" y="0"/>
                  <a:pt x="268" y="0"/>
                </a:cubicBezTo>
                <a:cubicBezTo>
                  <a:pt x="269" y="0"/>
                  <a:pt x="269" y="0"/>
                  <a:pt x="270" y="0"/>
                </a:cubicBezTo>
                <a:cubicBezTo>
                  <a:pt x="271" y="0"/>
                  <a:pt x="271" y="0"/>
                  <a:pt x="272" y="1"/>
                </a:cubicBezTo>
                <a:cubicBezTo>
                  <a:pt x="273" y="1"/>
                  <a:pt x="274" y="2"/>
                  <a:pt x="275" y="3"/>
                </a:cubicBezTo>
                <a:cubicBezTo>
                  <a:pt x="276" y="5"/>
                  <a:pt x="277" y="6"/>
                  <a:pt x="278" y="8"/>
                </a:cubicBezTo>
                <a:cubicBezTo>
                  <a:pt x="278" y="9"/>
                  <a:pt x="278" y="10"/>
                  <a:pt x="277" y="11"/>
                </a:cubicBezTo>
                <a:lnTo>
                  <a:pt x="244" y="44"/>
                </a:lnTo>
                <a:lnTo>
                  <a:pt x="270" y="70"/>
                </a:lnTo>
                <a:cubicBezTo>
                  <a:pt x="272" y="69"/>
                  <a:pt x="273" y="67"/>
                  <a:pt x="275" y="65"/>
                </a:cubicBezTo>
                <a:cubicBezTo>
                  <a:pt x="276" y="63"/>
                  <a:pt x="278" y="61"/>
                  <a:pt x="281" y="59"/>
                </a:cubicBezTo>
                <a:cubicBezTo>
                  <a:pt x="286" y="54"/>
                  <a:pt x="291" y="50"/>
                  <a:pt x="296" y="48"/>
                </a:cubicBezTo>
                <a:cubicBezTo>
                  <a:pt x="301" y="45"/>
                  <a:pt x="306" y="44"/>
                  <a:pt x="311" y="43"/>
                </a:cubicBezTo>
                <a:cubicBezTo>
                  <a:pt x="316" y="43"/>
                  <a:pt x="320" y="44"/>
                  <a:pt x="325" y="46"/>
                </a:cubicBezTo>
                <a:cubicBezTo>
                  <a:pt x="330" y="48"/>
                  <a:pt x="334" y="51"/>
                  <a:pt x="338" y="55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62" name="Freeform 38"/>
          <p:cNvSpPr>
            <a:spLocks noEditPoints="1"/>
          </p:cNvSpPr>
          <p:nvPr/>
        </p:nvSpPr>
        <p:spPr bwMode="auto">
          <a:xfrm>
            <a:off x="2093132" y="5438775"/>
            <a:ext cx="190500" cy="177800"/>
          </a:xfrm>
          <a:custGeom>
            <a:avLst/>
            <a:gdLst/>
            <a:ahLst/>
            <a:cxnLst>
              <a:cxn ang="0">
                <a:pos x="129" y="321"/>
              </a:cxn>
              <a:cxn ang="0">
                <a:pos x="77" y="372"/>
              </a:cxn>
              <a:cxn ang="0">
                <a:pos x="69" y="364"/>
              </a:cxn>
              <a:cxn ang="0">
                <a:pos x="18" y="271"/>
              </a:cxn>
              <a:cxn ang="0">
                <a:pos x="6" y="303"/>
              </a:cxn>
              <a:cxn ang="0">
                <a:pos x="0" y="295"/>
              </a:cxn>
              <a:cxn ang="0">
                <a:pos x="9" y="255"/>
              </a:cxn>
              <a:cxn ang="0">
                <a:pos x="17" y="247"/>
              </a:cxn>
              <a:cxn ang="0">
                <a:pos x="118" y="313"/>
              </a:cxn>
              <a:cxn ang="0">
                <a:pos x="126" y="315"/>
              </a:cxn>
              <a:cxn ang="0">
                <a:pos x="187" y="233"/>
              </a:cxn>
              <a:cxn ang="0">
                <a:pos x="166" y="287"/>
              </a:cxn>
              <a:cxn ang="0">
                <a:pos x="148" y="294"/>
              </a:cxn>
              <a:cxn ang="0">
                <a:pos x="141" y="286"/>
              </a:cxn>
              <a:cxn ang="0">
                <a:pos x="156" y="277"/>
              </a:cxn>
              <a:cxn ang="0">
                <a:pos x="167" y="225"/>
              </a:cxn>
              <a:cxn ang="0">
                <a:pos x="126" y="249"/>
              </a:cxn>
              <a:cxn ang="0">
                <a:pos x="76" y="224"/>
              </a:cxn>
              <a:cxn ang="0">
                <a:pos x="98" y="167"/>
              </a:cxn>
              <a:cxn ang="0">
                <a:pos x="148" y="178"/>
              </a:cxn>
              <a:cxn ang="0">
                <a:pos x="116" y="180"/>
              </a:cxn>
              <a:cxn ang="0">
                <a:pos x="88" y="207"/>
              </a:cxn>
              <a:cxn ang="0">
                <a:pos x="115" y="234"/>
              </a:cxn>
              <a:cxn ang="0">
                <a:pos x="146" y="201"/>
              </a:cxn>
              <a:cxn ang="0">
                <a:pos x="267" y="153"/>
              </a:cxn>
              <a:cxn ang="0">
                <a:pos x="245" y="208"/>
              </a:cxn>
              <a:cxn ang="0">
                <a:pos x="227" y="215"/>
              </a:cxn>
              <a:cxn ang="0">
                <a:pos x="220" y="207"/>
              </a:cxn>
              <a:cxn ang="0">
                <a:pos x="235" y="197"/>
              </a:cxn>
              <a:cxn ang="0">
                <a:pos x="247" y="146"/>
              </a:cxn>
              <a:cxn ang="0">
                <a:pos x="205" y="170"/>
              </a:cxn>
              <a:cxn ang="0">
                <a:pos x="155" y="145"/>
              </a:cxn>
              <a:cxn ang="0">
                <a:pos x="177" y="88"/>
              </a:cxn>
              <a:cxn ang="0">
                <a:pos x="227" y="99"/>
              </a:cxn>
              <a:cxn ang="0">
                <a:pos x="195" y="101"/>
              </a:cxn>
              <a:cxn ang="0">
                <a:pos x="167" y="127"/>
              </a:cxn>
              <a:cxn ang="0">
                <a:pos x="194" y="155"/>
              </a:cxn>
              <a:cxn ang="0">
                <a:pos x="226" y="122"/>
              </a:cxn>
              <a:cxn ang="0">
                <a:pos x="338" y="70"/>
              </a:cxn>
              <a:cxn ang="0">
                <a:pos x="356" y="95"/>
              </a:cxn>
              <a:cxn ang="0">
                <a:pos x="346" y="103"/>
              </a:cxn>
              <a:cxn ang="0">
                <a:pos x="286" y="122"/>
              </a:cxn>
              <a:cxn ang="0">
                <a:pos x="276" y="116"/>
              </a:cxn>
              <a:cxn ang="0">
                <a:pos x="249" y="19"/>
              </a:cxn>
              <a:cxn ang="0">
                <a:pos x="256" y="8"/>
              </a:cxn>
              <a:cxn ang="0">
                <a:pos x="268" y="1"/>
              </a:cxn>
              <a:cxn ang="0">
                <a:pos x="346" y="52"/>
              </a:cxn>
              <a:cxn ang="0">
                <a:pos x="315" y="73"/>
              </a:cxn>
            </a:cxnLst>
            <a:rect l="0" t="0" r="r" b="b"/>
            <a:pathLst>
              <a:path w="358" h="372">
                <a:moveTo>
                  <a:pt x="126" y="315"/>
                </a:moveTo>
                <a:cubicBezTo>
                  <a:pt x="127" y="316"/>
                  <a:pt x="127" y="317"/>
                  <a:pt x="128" y="318"/>
                </a:cubicBezTo>
                <a:cubicBezTo>
                  <a:pt x="128" y="318"/>
                  <a:pt x="129" y="319"/>
                  <a:pt x="129" y="320"/>
                </a:cubicBezTo>
                <a:cubicBezTo>
                  <a:pt x="129" y="320"/>
                  <a:pt x="129" y="321"/>
                  <a:pt x="129" y="321"/>
                </a:cubicBezTo>
                <a:cubicBezTo>
                  <a:pt x="129" y="322"/>
                  <a:pt x="129" y="322"/>
                  <a:pt x="128" y="322"/>
                </a:cubicBezTo>
                <a:lnTo>
                  <a:pt x="80" y="371"/>
                </a:lnTo>
                <a:cubicBezTo>
                  <a:pt x="79" y="371"/>
                  <a:pt x="79" y="372"/>
                  <a:pt x="78" y="372"/>
                </a:cubicBezTo>
                <a:cubicBezTo>
                  <a:pt x="78" y="372"/>
                  <a:pt x="77" y="372"/>
                  <a:pt x="77" y="372"/>
                </a:cubicBezTo>
                <a:cubicBezTo>
                  <a:pt x="76" y="372"/>
                  <a:pt x="75" y="371"/>
                  <a:pt x="75" y="371"/>
                </a:cubicBezTo>
                <a:cubicBezTo>
                  <a:pt x="74" y="370"/>
                  <a:pt x="73" y="370"/>
                  <a:pt x="72" y="369"/>
                </a:cubicBezTo>
                <a:cubicBezTo>
                  <a:pt x="71" y="368"/>
                  <a:pt x="71" y="367"/>
                  <a:pt x="70" y="366"/>
                </a:cubicBezTo>
                <a:cubicBezTo>
                  <a:pt x="70" y="366"/>
                  <a:pt x="69" y="365"/>
                  <a:pt x="69" y="364"/>
                </a:cubicBezTo>
                <a:cubicBezTo>
                  <a:pt x="69" y="364"/>
                  <a:pt x="69" y="363"/>
                  <a:pt x="69" y="362"/>
                </a:cubicBezTo>
                <a:cubicBezTo>
                  <a:pt x="69" y="362"/>
                  <a:pt x="69" y="361"/>
                  <a:pt x="70" y="361"/>
                </a:cubicBezTo>
                <a:lnTo>
                  <a:pt x="89" y="342"/>
                </a:lnTo>
                <a:lnTo>
                  <a:pt x="18" y="271"/>
                </a:lnTo>
                <a:lnTo>
                  <a:pt x="11" y="300"/>
                </a:lnTo>
                <a:cubicBezTo>
                  <a:pt x="11" y="301"/>
                  <a:pt x="10" y="302"/>
                  <a:pt x="10" y="303"/>
                </a:cubicBezTo>
                <a:cubicBezTo>
                  <a:pt x="9" y="303"/>
                  <a:pt x="9" y="304"/>
                  <a:pt x="8" y="304"/>
                </a:cubicBezTo>
                <a:cubicBezTo>
                  <a:pt x="8" y="304"/>
                  <a:pt x="7" y="304"/>
                  <a:pt x="6" y="303"/>
                </a:cubicBezTo>
                <a:cubicBezTo>
                  <a:pt x="5" y="302"/>
                  <a:pt x="4" y="301"/>
                  <a:pt x="3" y="300"/>
                </a:cubicBezTo>
                <a:cubicBezTo>
                  <a:pt x="2" y="300"/>
                  <a:pt x="2" y="299"/>
                  <a:pt x="1" y="298"/>
                </a:cubicBezTo>
                <a:cubicBezTo>
                  <a:pt x="1" y="298"/>
                  <a:pt x="0" y="297"/>
                  <a:pt x="0" y="296"/>
                </a:cubicBezTo>
                <a:cubicBezTo>
                  <a:pt x="0" y="296"/>
                  <a:pt x="0" y="295"/>
                  <a:pt x="0" y="295"/>
                </a:cubicBezTo>
                <a:cubicBezTo>
                  <a:pt x="0" y="294"/>
                  <a:pt x="0" y="294"/>
                  <a:pt x="0" y="293"/>
                </a:cubicBezTo>
                <a:lnTo>
                  <a:pt x="7" y="258"/>
                </a:lnTo>
                <a:cubicBezTo>
                  <a:pt x="8" y="257"/>
                  <a:pt x="8" y="257"/>
                  <a:pt x="8" y="257"/>
                </a:cubicBezTo>
                <a:cubicBezTo>
                  <a:pt x="8" y="256"/>
                  <a:pt x="8" y="256"/>
                  <a:pt x="9" y="255"/>
                </a:cubicBezTo>
                <a:cubicBezTo>
                  <a:pt x="9" y="255"/>
                  <a:pt x="9" y="254"/>
                  <a:pt x="10" y="254"/>
                </a:cubicBezTo>
                <a:cubicBezTo>
                  <a:pt x="10" y="253"/>
                  <a:pt x="11" y="252"/>
                  <a:pt x="12" y="251"/>
                </a:cubicBezTo>
                <a:cubicBezTo>
                  <a:pt x="13" y="250"/>
                  <a:pt x="14" y="249"/>
                  <a:pt x="15" y="249"/>
                </a:cubicBezTo>
                <a:cubicBezTo>
                  <a:pt x="16" y="248"/>
                  <a:pt x="17" y="248"/>
                  <a:pt x="17" y="247"/>
                </a:cubicBezTo>
                <a:cubicBezTo>
                  <a:pt x="18" y="247"/>
                  <a:pt x="18" y="247"/>
                  <a:pt x="19" y="247"/>
                </a:cubicBezTo>
                <a:cubicBezTo>
                  <a:pt x="19" y="247"/>
                  <a:pt x="20" y="247"/>
                  <a:pt x="20" y="248"/>
                </a:cubicBezTo>
                <a:lnTo>
                  <a:pt x="101" y="329"/>
                </a:lnTo>
                <a:lnTo>
                  <a:pt x="118" y="313"/>
                </a:lnTo>
                <a:cubicBezTo>
                  <a:pt x="119" y="312"/>
                  <a:pt x="119" y="312"/>
                  <a:pt x="120" y="312"/>
                </a:cubicBezTo>
                <a:cubicBezTo>
                  <a:pt x="120" y="312"/>
                  <a:pt x="121" y="312"/>
                  <a:pt x="121" y="312"/>
                </a:cubicBezTo>
                <a:cubicBezTo>
                  <a:pt x="122" y="312"/>
                  <a:pt x="123" y="312"/>
                  <a:pt x="123" y="313"/>
                </a:cubicBezTo>
                <a:cubicBezTo>
                  <a:pt x="124" y="313"/>
                  <a:pt x="125" y="314"/>
                  <a:pt x="126" y="315"/>
                </a:cubicBezTo>
                <a:close/>
                <a:moveTo>
                  <a:pt x="160" y="190"/>
                </a:moveTo>
                <a:cubicBezTo>
                  <a:pt x="164" y="194"/>
                  <a:pt x="168" y="198"/>
                  <a:pt x="172" y="203"/>
                </a:cubicBezTo>
                <a:cubicBezTo>
                  <a:pt x="175" y="208"/>
                  <a:pt x="179" y="212"/>
                  <a:pt x="181" y="217"/>
                </a:cubicBezTo>
                <a:cubicBezTo>
                  <a:pt x="184" y="222"/>
                  <a:pt x="186" y="227"/>
                  <a:pt x="187" y="233"/>
                </a:cubicBezTo>
                <a:cubicBezTo>
                  <a:pt x="189" y="238"/>
                  <a:pt x="189" y="243"/>
                  <a:pt x="189" y="249"/>
                </a:cubicBezTo>
                <a:cubicBezTo>
                  <a:pt x="188" y="254"/>
                  <a:pt x="187" y="260"/>
                  <a:pt x="184" y="265"/>
                </a:cubicBezTo>
                <a:cubicBezTo>
                  <a:pt x="181" y="270"/>
                  <a:pt x="177" y="276"/>
                  <a:pt x="172" y="281"/>
                </a:cubicBezTo>
                <a:cubicBezTo>
                  <a:pt x="170" y="283"/>
                  <a:pt x="168" y="285"/>
                  <a:pt x="166" y="287"/>
                </a:cubicBezTo>
                <a:cubicBezTo>
                  <a:pt x="164" y="289"/>
                  <a:pt x="161" y="290"/>
                  <a:pt x="160" y="291"/>
                </a:cubicBezTo>
                <a:cubicBezTo>
                  <a:pt x="158" y="292"/>
                  <a:pt x="156" y="293"/>
                  <a:pt x="154" y="294"/>
                </a:cubicBezTo>
                <a:cubicBezTo>
                  <a:pt x="153" y="294"/>
                  <a:pt x="152" y="295"/>
                  <a:pt x="151" y="295"/>
                </a:cubicBezTo>
                <a:cubicBezTo>
                  <a:pt x="150" y="295"/>
                  <a:pt x="149" y="295"/>
                  <a:pt x="148" y="294"/>
                </a:cubicBezTo>
                <a:cubicBezTo>
                  <a:pt x="147" y="294"/>
                  <a:pt x="146" y="293"/>
                  <a:pt x="145" y="291"/>
                </a:cubicBezTo>
                <a:cubicBezTo>
                  <a:pt x="144" y="290"/>
                  <a:pt x="143" y="290"/>
                  <a:pt x="142" y="289"/>
                </a:cubicBezTo>
                <a:cubicBezTo>
                  <a:pt x="142" y="288"/>
                  <a:pt x="141" y="288"/>
                  <a:pt x="141" y="287"/>
                </a:cubicBezTo>
                <a:cubicBezTo>
                  <a:pt x="141" y="287"/>
                  <a:pt x="141" y="286"/>
                  <a:pt x="141" y="286"/>
                </a:cubicBezTo>
                <a:cubicBezTo>
                  <a:pt x="141" y="285"/>
                  <a:pt x="141" y="285"/>
                  <a:pt x="142" y="285"/>
                </a:cubicBezTo>
                <a:cubicBezTo>
                  <a:pt x="142" y="284"/>
                  <a:pt x="143" y="284"/>
                  <a:pt x="145" y="283"/>
                </a:cubicBezTo>
                <a:cubicBezTo>
                  <a:pt x="146" y="282"/>
                  <a:pt x="148" y="282"/>
                  <a:pt x="149" y="281"/>
                </a:cubicBezTo>
                <a:cubicBezTo>
                  <a:pt x="151" y="279"/>
                  <a:pt x="153" y="278"/>
                  <a:pt x="156" y="277"/>
                </a:cubicBezTo>
                <a:cubicBezTo>
                  <a:pt x="158" y="275"/>
                  <a:pt x="160" y="273"/>
                  <a:pt x="163" y="270"/>
                </a:cubicBezTo>
                <a:cubicBezTo>
                  <a:pt x="168" y="266"/>
                  <a:pt x="171" y="261"/>
                  <a:pt x="172" y="256"/>
                </a:cubicBezTo>
                <a:cubicBezTo>
                  <a:pt x="174" y="251"/>
                  <a:pt x="174" y="246"/>
                  <a:pt x="173" y="240"/>
                </a:cubicBezTo>
                <a:cubicBezTo>
                  <a:pt x="172" y="235"/>
                  <a:pt x="170" y="230"/>
                  <a:pt x="167" y="225"/>
                </a:cubicBezTo>
                <a:cubicBezTo>
                  <a:pt x="164" y="220"/>
                  <a:pt x="161" y="215"/>
                  <a:pt x="157" y="211"/>
                </a:cubicBezTo>
                <a:cubicBezTo>
                  <a:pt x="155" y="215"/>
                  <a:pt x="154" y="219"/>
                  <a:pt x="151" y="224"/>
                </a:cubicBezTo>
                <a:cubicBezTo>
                  <a:pt x="149" y="229"/>
                  <a:pt x="145" y="233"/>
                  <a:pt x="141" y="238"/>
                </a:cubicBezTo>
                <a:cubicBezTo>
                  <a:pt x="136" y="243"/>
                  <a:pt x="131" y="247"/>
                  <a:pt x="126" y="249"/>
                </a:cubicBezTo>
                <a:cubicBezTo>
                  <a:pt x="121" y="251"/>
                  <a:pt x="116" y="252"/>
                  <a:pt x="111" y="252"/>
                </a:cubicBezTo>
                <a:cubicBezTo>
                  <a:pt x="107" y="251"/>
                  <a:pt x="102" y="250"/>
                  <a:pt x="98" y="247"/>
                </a:cubicBezTo>
                <a:cubicBezTo>
                  <a:pt x="94" y="245"/>
                  <a:pt x="90" y="242"/>
                  <a:pt x="86" y="238"/>
                </a:cubicBezTo>
                <a:cubicBezTo>
                  <a:pt x="82" y="234"/>
                  <a:pt x="78" y="229"/>
                  <a:pt x="76" y="224"/>
                </a:cubicBezTo>
                <a:cubicBezTo>
                  <a:pt x="73" y="219"/>
                  <a:pt x="72" y="214"/>
                  <a:pt x="72" y="209"/>
                </a:cubicBezTo>
                <a:cubicBezTo>
                  <a:pt x="71" y="204"/>
                  <a:pt x="72" y="198"/>
                  <a:pt x="75" y="193"/>
                </a:cubicBezTo>
                <a:cubicBezTo>
                  <a:pt x="77" y="187"/>
                  <a:pt x="81" y="181"/>
                  <a:pt x="86" y="176"/>
                </a:cubicBezTo>
                <a:cubicBezTo>
                  <a:pt x="90" y="172"/>
                  <a:pt x="94" y="169"/>
                  <a:pt x="98" y="167"/>
                </a:cubicBezTo>
                <a:cubicBezTo>
                  <a:pt x="102" y="165"/>
                  <a:pt x="106" y="164"/>
                  <a:pt x="110" y="164"/>
                </a:cubicBezTo>
                <a:cubicBezTo>
                  <a:pt x="114" y="163"/>
                  <a:pt x="118" y="164"/>
                  <a:pt x="122" y="165"/>
                </a:cubicBezTo>
                <a:cubicBezTo>
                  <a:pt x="126" y="166"/>
                  <a:pt x="131" y="167"/>
                  <a:pt x="135" y="170"/>
                </a:cubicBezTo>
                <a:cubicBezTo>
                  <a:pt x="139" y="172"/>
                  <a:pt x="143" y="175"/>
                  <a:pt x="148" y="178"/>
                </a:cubicBezTo>
                <a:cubicBezTo>
                  <a:pt x="152" y="182"/>
                  <a:pt x="156" y="186"/>
                  <a:pt x="160" y="190"/>
                </a:cubicBezTo>
                <a:close/>
                <a:moveTo>
                  <a:pt x="146" y="201"/>
                </a:moveTo>
                <a:cubicBezTo>
                  <a:pt x="140" y="195"/>
                  <a:pt x="135" y="190"/>
                  <a:pt x="130" y="187"/>
                </a:cubicBezTo>
                <a:cubicBezTo>
                  <a:pt x="125" y="184"/>
                  <a:pt x="120" y="181"/>
                  <a:pt x="116" y="180"/>
                </a:cubicBezTo>
                <a:cubicBezTo>
                  <a:pt x="112" y="179"/>
                  <a:pt x="108" y="180"/>
                  <a:pt x="105" y="181"/>
                </a:cubicBezTo>
                <a:cubicBezTo>
                  <a:pt x="101" y="182"/>
                  <a:pt x="98" y="184"/>
                  <a:pt x="95" y="187"/>
                </a:cubicBezTo>
                <a:cubicBezTo>
                  <a:pt x="92" y="190"/>
                  <a:pt x="90" y="193"/>
                  <a:pt x="89" y="197"/>
                </a:cubicBezTo>
                <a:cubicBezTo>
                  <a:pt x="87" y="200"/>
                  <a:pt x="87" y="203"/>
                  <a:pt x="88" y="207"/>
                </a:cubicBezTo>
                <a:cubicBezTo>
                  <a:pt x="88" y="210"/>
                  <a:pt x="89" y="213"/>
                  <a:pt x="91" y="216"/>
                </a:cubicBezTo>
                <a:cubicBezTo>
                  <a:pt x="93" y="219"/>
                  <a:pt x="95" y="222"/>
                  <a:pt x="97" y="224"/>
                </a:cubicBezTo>
                <a:cubicBezTo>
                  <a:pt x="100" y="227"/>
                  <a:pt x="103" y="230"/>
                  <a:pt x="106" y="231"/>
                </a:cubicBezTo>
                <a:cubicBezTo>
                  <a:pt x="109" y="233"/>
                  <a:pt x="112" y="234"/>
                  <a:pt x="115" y="234"/>
                </a:cubicBezTo>
                <a:cubicBezTo>
                  <a:pt x="118" y="235"/>
                  <a:pt x="121" y="234"/>
                  <a:pt x="124" y="233"/>
                </a:cubicBezTo>
                <a:cubicBezTo>
                  <a:pt x="127" y="232"/>
                  <a:pt x="130" y="229"/>
                  <a:pt x="133" y="226"/>
                </a:cubicBezTo>
                <a:cubicBezTo>
                  <a:pt x="137" y="223"/>
                  <a:pt x="140" y="219"/>
                  <a:pt x="142" y="214"/>
                </a:cubicBezTo>
                <a:cubicBezTo>
                  <a:pt x="144" y="210"/>
                  <a:pt x="146" y="205"/>
                  <a:pt x="146" y="201"/>
                </a:cubicBezTo>
                <a:close/>
                <a:moveTo>
                  <a:pt x="240" y="111"/>
                </a:moveTo>
                <a:cubicBezTo>
                  <a:pt x="244" y="115"/>
                  <a:pt x="247" y="119"/>
                  <a:pt x="251" y="124"/>
                </a:cubicBezTo>
                <a:cubicBezTo>
                  <a:pt x="255" y="128"/>
                  <a:pt x="258" y="133"/>
                  <a:pt x="260" y="138"/>
                </a:cubicBezTo>
                <a:cubicBezTo>
                  <a:pt x="263" y="143"/>
                  <a:pt x="265" y="148"/>
                  <a:pt x="267" y="153"/>
                </a:cubicBezTo>
                <a:cubicBezTo>
                  <a:pt x="268" y="159"/>
                  <a:pt x="268" y="164"/>
                  <a:pt x="268" y="170"/>
                </a:cubicBezTo>
                <a:cubicBezTo>
                  <a:pt x="267" y="175"/>
                  <a:pt x="266" y="180"/>
                  <a:pt x="263" y="186"/>
                </a:cubicBezTo>
                <a:cubicBezTo>
                  <a:pt x="261" y="191"/>
                  <a:pt x="257" y="197"/>
                  <a:pt x="251" y="202"/>
                </a:cubicBezTo>
                <a:cubicBezTo>
                  <a:pt x="249" y="204"/>
                  <a:pt x="247" y="206"/>
                  <a:pt x="245" y="208"/>
                </a:cubicBezTo>
                <a:cubicBezTo>
                  <a:pt x="243" y="209"/>
                  <a:pt x="241" y="211"/>
                  <a:pt x="239" y="212"/>
                </a:cubicBezTo>
                <a:cubicBezTo>
                  <a:pt x="237" y="213"/>
                  <a:pt x="235" y="214"/>
                  <a:pt x="234" y="215"/>
                </a:cubicBezTo>
                <a:cubicBezTo>
                  <a:pt x="232" y="215"/>
                  <a:pt x="231" y="216"/>
                  <a:pt x="230" y="216"/>
                </a:cubicBezTo>
                <a:cubicBezTo>
                  <a:pt x="229" y="216"/>
                  <a:pt x="228" y="215"/>
                  <a:pt x="227" y="215"/>
                </a:cubicBezTo>
                <a:cubicBezTo>
                  <a:pt x="226" y="214"/>
                  <a:pt x="225" y="214"/>
                  <a:pt x="224" y="212"/>
                </a:cubicBezTo>
                <a:cubicBezTo>
                  <a:pt x="223" y="211"/>
                  <a:pt x="222" y="210"/>
                  <a:pt x="221" y="210"/>
                </a:cubicBezTo>
                <a:cubicBezTo>
                  <a:pt x="221" y="209"/>
                  <a:pt x="221" y="208"/>
                  <a:pt x="220" y="208"/>
                </a:cubicBezTo>
                <a:cubicBezTo>
                  <a:pt x="220" y="207"/>
                  <a:pt x="220" y="207"/>
                  <a:pt x="220" y="207"/>
                </a:cubicBezTo>
                <a:cubicBezTo>
                  <a:pt x="220" y="206"/>
                  <a:pt x="221" y="206"/>
                  <a:pt x="221" y="205"/>
                </a:cubicBezTo>
                <a:cubicBezTo>
                  <a:pt x="222" y="205"/>
                  <a:pt x="223" y="204"/>
                  <a:pt x="224" y="204"/>
                </a:cubicBezTo>
                <a:cubicBezTo>
                  <a:pt x="225" y="203"/>
                  <a:pt x="227" y="202"/>
                  <a:pt x="229" y="201"/>
                </a:cubicBezTo>
                <a:cubicBezTo>
                  <a:pt x="231" y="200"/>
                  <a:pt x="233" y="199"/>
                  <a:pt x="235" y="197"/>
                </a:cubicBezTo>
                <a:cubicBezTo>
                  <a:pt x="237" y="196"/>
                  <a:pt x="240" y="194"/>
                  <a:pt x="242" y="191"/>
                </a:cubicBezTo>
                <a:cubicBezTo>
                  <a:pt x="247" y="187"/>
                  <a:pt x="250" y="182"/>
                  <a:pt x="251" y="177"/>
                </a:cubicBezTo>
                <a:cubicBezTo>
                  <a:pt x="253" y="172"/>
                  <a:pt x="253" y="166"/>
                  <a:pt x="252" y="161"/>
                </a:cubicBezTo>
                <a:cubicBezTo>
                  <a:pt x="251" y="156"/>
                  <a:pt x="249" y="151"/>
                  <a:pt x="247" y="146"/>
                </a:cubicBezTo>
                <a:cubicBezTo>
                  <a:pt x="244" y="141"/>
                  <a:pt x="240" y="136"/>
                  <a:pt x="236" y="132"/>
                </a:cubicBezTo>
                <a:cubicBezTo>
                  <a:pt x="235" y="136"/>
                  <a:pt x="233" y="140"/>
                  <a:pt x="231" y="145"/>
                </a:cubicBezTo>
                <a:cubicBezTo>
                  <a:pt x="228" y="150"/>
                  <a:pt x="225" y="154"/>
                  <a:pt x="220" y="159"/>
                </a:cubicBezTo>
                <a:cubicBezTo>
                  <a:pt x="215" y="164"/>
                  <a:pt x="210" y="168"/>
                  <a:pt x="205" y="170"/>
                </a:cubicBezTo>
                <a:cubicBezTo>
                  <a:pt x="200" y="172"/>
                  <a:pt x="195" y="173"/>
                  <a:pt x="191" y="172"/>
                </a:cubicBezTo>
                <a:cubicBezTo>
                  <a:pt x="186" y="172"/>
                  <a:pt x="182" y="171"/>
                  <a:pt x="177" y="168"/>
                </a:cubicBezTo>
                <a:cubicBezTo>
                  <a:pt x="173" y="166"/>
                  <a:pt x="169" y="163"/>
                  <a:pt x="165" y="159"/>
                </a:cubicBezTo>
                <a:cubicBezTo>
                  <a:pt x="161" y="155"/>
                  <a:pt x="158" y="150"/>
                  <a:pt x="155" y="145"/>
                </a:cubicBezTo>
                <a:cubicBezTo>
                  <a:pt x="153" y="140"/>
                  <a:pt x="151" y="135"/>
                  <a:pt x="151" y="130"/>
                </a:cubicBezTo>
                <a:cubicBezTo>
                  <a:pt x="151" y="124"/>
                  <a:pt x="152" y="119"/>
                  <a:pt x="154" y="113"/>
                </a:cubicBezTo>
                <a:cubicBezTo>
                  <a:pt x="156" y="108"/>
                  <a:pt x="160" y="102"/>
                  <a:pt x="165" y="97"/>
                </a:cubicBezTo>
                <a:cubicBezTo>
                  <a:pt x="169" y="93"/>
                  <a:pt x="173" y="90"/>
                  <a:pt x="177" y="88"/>
                </a:cubicBezTo>
                <a:cubicBezTo>
                  <a:pt x="181" y="86"/>
                  <a:pt x="185" y="85"/>
                  <a:pt x="189" y="84"/>
                </a:cubicBezTo>
                <a:cubicBezTo>
                  <a:pt x="193" y="84"/>
                  <a:pt x="197" y="84"/>
                  <a:pt x="201" y="85"/>
                </a:cubicBezTo>
                <a:cubicBezTo>
                  <a:pt x="206" y="86"/>
                  <a:pt x="210" y="88"/>
                  <a:pt x="214" y="91"/>
                </a:cubicBezTo>
                <a:cubicBezTo>
                  <a:pt x="218" y="93"/>
                  <a:pt x="222" y="96"/>
                  <a:pt x="227" y="99"/>
                </a:cubicBezTo>
                <a:cubicBezTo>
                  <a:pt x="231" y="103"/>
                  <a:pt x="235" y="107"/>
                  <a:pt x="240" y="111"/>
                </a:cubicBezTo>
                <a:close/>
                <a:moveTo>
                  <a:pt x="226" y="122"/>
                </a:moveTo>
                <a:cubicBezTo>
                  <a:pt x="219" y="116"/>
                  <a:pt x="214" y="111"/>
                  <a:pt x="209" y="108"/>
                </a:cubicBezTo>
                <a:cubicBezTo>
                  <a:pt x="204" y="104"/>
                  <a:pt x="199" y="102"/>
                  <a:pt x="195" y="101"/>
                </a:cubicBezTo>
                <a:cubicBezTo>
                  <a:pt x="191" y="100"/>
                  <a:pt x="187" y="100"/>
                  <a:pt x="184" y="101"/>
                </a:cubicBezTo>
                <a:cubicBezTo>
                  <a:pt x="180" y="103"/>
                  <a:pt x="177" y="105"/>
                  <a:pt x="174" y="108"/>
                </a:cubicBezTo>
                <a:cubicBezTo>
                  <a:pt x="171" y="111"/>
                  <a:pt x="169" y="114"/>
                  <a:pt x="168" y="117"/>
                </a:cubicBezTo>
                <a:cubicBezTo>
                  <a:pt x="167" y="121"/>
                  <a:pt x="166" y="124"/>
                  <a:pt x="167" y="127"/>
                </a:cubicBezTo>
                <a:cubicBezTo>
                  <a:pt x="167" y="131"/>
                  <a:pt x="168" y="134"/>
                  <a:pt x="170" y="137"/>
                </a:cubicBezTo>
                <a:cubicBezTo>
                  <a:pt x="172" y="140"/>
                  <a:pt x="174" y="143"/>
                  <a:pt x="177" y="145"/>
                </a:cubicBezTo>
                <a:cubicBezTo>
                  <a:pt x="179" y="148"/>
                  <a:pt x="182" y="150"/>
                  <a:pt x="185" y="152"/>
                </a:cubicBezTo>
                <a:cubicBezTo>
                  <a:pt x="188" y="154"/>
                  <a:pt x="191" y="155"/>
                  <a:pt x="194" y="155"/>
                </a:cubicBezTo>
                <a:cubicBezTo>
                  <a:pt x="197" y="155"/>
                  <a:pt x="200" y="155"/>
                  <a:pt x="203" y="154"/>
                </a:cubicBezTo>
                <a:cubicBezTo>
                  <a:pt x="206" y="152"/>
                  <a:pt x="209" y="150"/>
                  <a:pt x="212" y="147"/>
                </a:cubicBezTo>
                <a:cubicBezTo>
                  <a:pt x="216" y="143"/>
                  <a:pt x="219" y="139"/>
                  <a:pt x="221" y="135"/>
                </a:cubicBezTo>
                <a:cubicBezTo>
                  <a:pt x="223" y="131"/>
                  <a:pt x="225" y="126"/>
                  <a:pt x="226" y="122"/>
                </a:cubicBezTo>
                <a:close/>
                <a:moveTo>
                  <a:pt x="346" y="52"/>
                </a:moveTo>
                <a:cubicBezTo>
                  <a:pt x="347" y="54"/>
                  <a:pt x="348" y="55"/>
                  <a:pt x="349" y="57"/>
                </a:cubicBezTo>
                <a:cubicBezTo>
                  <a:pt x="349" y="58"/>
                  <a:pt x="349" y="59"/>
                  <a:pt x="348" y="60"/>
                </a:cubicBezTo>
                <a:lnTo>
                  <a:pt x="338" y="70"/>
                </a:lnTo>
                <a:lnTo>
                  <a:pt x="357" y="90"/>
                </a:lnTo>
                <a:cubicBezTo>
                  <a:pt x="357" y="90"/>
                  <a:pt x="358" y="91"/>
                  <a:pt x="358" y="91"/>
                </a:cubicBezTo>
                <a:cubicBezTo>
                  <a:pt x="358" y="92"/>
                  <a:pt x="358" y="92"/>
                  <a:pt x="357" y="93"/>
                </a:cubicBezTo>
                <a:cubicBezTo>
                  <a:pt x="357" y="94"/>
                  <a:pt x="357" y="94"/>
                  <a:pt x="356" y="95"/>
                </a:cubicBezTo>
                <a:cubicBezTo>
                  <a:pt x="355" y="96"/>
                  <a:pt x="354" y="97"/>
                  <a:pt x="353" y="98"/>
                </a:cubicBezTo>
                <a:cubicBezTo>
                  <a:pt x="352" y="100"/>
                  <a:pt x="351" y="101"/>
                  <a:pt x="350" y="101"/>
                </a:cubicBezTo>
                <a:cubicBezTo>
                  <a:pt x="349" y="102"/>
                  <a:pt x="348" y="102"/>
                  <a:pt x="348" y="103"/>
                </a:cubicBezTo>
                <a:cubicBezTo>
                  <a:pt x="347" y="103"/>
                  <a:pt x="346" y="103"/>
                  <a:pt x="346" y="103"/>
                </a:cubicBezTo>
                <a:cubicBezTo>
                  <a:pt x="346" y="103"/>
                  <a:pt x="345" y="103"/>
                  <a:pt x="345" y="102"/>
                </a:cubicBezTo>
                <a:lnTo>
                  <a:pt x="325" y="83"/>
                </a:lnTo>
                <a:lnTo>
                  <a:pt x="287" y="121"/>
                </a:lnTo>
                <a:cubicBezTo>
                  <a:pt x="287" y="121"/>
                  <a:pt x="286" y="122"/>
                  <a:pt x="286" y="122"/>
                </a:cubicBezTo>
                <a:cubicBezTo>
                  <a:pt x="285" y="122"/>
                  <a:pt x="284" y="122"/>
                  <a:pt x="284" y="122"/>
                </a:cubicBezTo>
                <a:cubicBezTo>
                  <a:pt x="283" y="122"/>
                  <a:pt x="282" y="122"/>
                  <a:pt x="281" y="121"/>
                </a:cubicBezTo>
                <a:cubicBezTo>
                  <a:pt x="281" y="121"/>
                  <a:pt x="280" y="120"/>
                  <a:pt x="278" y="119"/>
                </a:cubicBezTo>
                <a:cubicBezTo>
                  <a:pt x="278" y="118"/>
                  <a:pt x="277" y="117"/>
                  <a:pt x="276" y="116"/>
                </a:cubicBezTo>
                <a:cubicBezTo>
                  <a:pt x="275" y="115"/>
                  <a:pt x="275" y="115"/>
                  <a:pt x="274" y="114"/>
                </a:cubicBezTo>
                <a:cubicBezTo>
                  <a:pt x="274" y="113"/>
                  <a:pt x="274" y="112"/>
                  <a:pt x="273" y="112"/>
                </a:cubicBezTo>
                <a:cubicBezTo>
                  <a:pt x="273" y="111"/>
                  <a:pt x="273" y="110"/>
                  <a:pt x="272" y="109"/>
                </a:cubicBezTo>
                <a:lnTo>
                  <a:pt x="249" y="19"/>
                </a:lnTo>
                <a:cubicBezTo>
                  <a:pt x="249" y="19"/>
                  <a:pt x="249" y="18"/>
                  <a:pt x="249" y="17"/>
                </a:cubicBezTo>
                <a:cubicBezTo>
                  <a:pt x="249" y="17"/>
                  <a:pt x="250" y="16"/>
                  <a:pt x="250" y="15"/>
                </a:cubicBezTo>
                <a:cubicBezTo>
                  <a:pt x="251" y="14"/>
                  <a:pt x="251" y="13"/>
                  <a:pt x="252" y="12"/>
                </a:cubicBezTo>
                <a:cubicBezTo>
                  <a:pt x="253" y="11"/>
                  <a:pt x="255" y="9"/>
                  <a:pt x="256" y="8"/>
                </a:cubicBezTo>
                <a:cubicBezTo>
                  <a:pt x="258" y="6"/>
                  <a:pt x="259" y="5"/>
                  <a:pt x="261" y="4"/>
                </a:cubicBezTo>
                <a:cubicBezTo>
                  <a:pt x="262" y="3"/>
                  <a:pt x="263" y="2"/>
                  <a:pt x="264" y="1"/>
                </a:cubicBezTo>
                <a:cubicBezTo>
                  <a:pt x="265" y="1"/>
                  <a:pt x="266" y="0"/>
                  <a:pt x="266" y="0"/>
                </a:cubicBezTo>
                <a:cubicBezTo>
                  <a:pt x="267" y="0"/>
                  <a:pt x="268" y="1"/>
                  <a:pt x="268" y="1"/>
                </a:cubicBezTo>
                <a:lnTo>
                  <a:pt x="327" y="60"/>
                </a:lnTo>
                <a:lnTo>
                  <a:pt x="338" y="50"/>
                </a:lnTo>
                <a:cubicBezTo>
                  <a:pt x="339" y="49"/>
                  <a:pt x="340" y="49"/>
                  <a:pt x="341" y="49"/>
                </a:cubicBezTo>
                <a:cubicBezTo>
                  <a:pt x="342" y="49"/>
                  <a:pt x="344" y="50"/>
                  <a:pt x="346" y="52"/>
                </a:cubicBezTo>
                <a:close/>
                <a:moveTo>
                  <a:pt x="264" y="22"/>
                </a:moveTo>
                <a:lnTo>
                  <a:pt x="264" y="22"/>
                </a:lnTo>
                <a:lnTo>
                  <a:pt x="285" y="103"/>
                </a:lnTo>
                <a:lnTo>
                  <a:pt x="315" y="73"/>
                </a:lnTo>
                <a:lnTo>
                  <a:pt x="264" y="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63" name="Freeform 39"/>
          <p:cNvSpPr>
            <a:spLocks noEditPoints="1"/>
          </p:cNvSpPr>
          <p:nvPr/>
        </p:nvSpPr>
        <p:spPr bwMode="auto">
          <a:xfrm>
            <a:off x="1888344" y="5441950"/>
            <a:ext cx="188913" cy="174625"/>
          </a:xfrm>
          <a:custGeom>
            <a:avLst/>
            <a:gdLst/>
            <a:ahLst/>
            <a:cxnLst>
              <a:cxn ang="0">
                <a:pos x="130" y="315"/>
              </a:cxn>
              <a:cxn ang="0">
                <a:pos x="78" y="366"/>
              </a:cxn>
              <a:cxn ang="0">
                <a:pos x="70" y="358"/>
              </a:cxn>
              <a:cxn ang="0">
                <a:pos x="19" y="265"/>
              </a:cxn>
              <a:cxn ang="0">
                <a:pos x="7" y="297"/>
              </a:cxn>
              <a:cxn ang="0">
                <a:pos x="0" y="289"/>
              </a:cxn>
              <a:cxn ang="0">
                <a:pos x="9" y="249"/>
              </a:cxn>
              <a:cxn ang="0">
                <a:pos x="18" y="241"/>
              </a:cxn>
              <a:cxn ang="0">
                <a:pos x="119" y="307"/>
              </a:cxn>
              <a:cxn ang="0">
                <a:pos x="127" y="309"/>
              </a:cxn>
              <a:cxn ang="0">
                <a:pos x="188" y="227"/>
              </a:cxn>
              <a:cxn ang="0">
                <a:pos x="166" y="281"/>
              </a:cxn>
              <a:cxn ang="0">
                <a:pos x="149" y="288"/>
              </a:cxn>
              <a:cxn ang="0">
                <a:pos x="142" y="280"/>
              </a:cxn>
              <a:cxn ang="0">
                <a:pos x="157" y="271"/>
              </a:cxn>
              <a:cxn ang="0">
                <a:pos x="168" y="219"/>
              </a:cxn>
              <a:cxn ang="0">
                <a:pos x="126" y="243"/>
              </a:cxn>
              <a:cxn ang="0">
                <a:pos x="77" y="218"/>
              </a:cxn>
              <a:cxn ang="0">
                <a:pos x="99" y="161"/>
              </a:cxn>
              <a:cxn ang="0">
                <a:pos x="148" y="172"/>
              </a:cxn>
              <a:cxn ang="0">
                <a:pos x="117" y="174"/>
              </a:cxn>
              <a:cxn ang="0">
                <a:pos x="88" y="201"/>
              </a:cxn>
              <a:cxn ang="0">
                <a:pos x="116" y="228"/>
              </a:cxn>
              <a:cxn ang="0">
                <a:pos x="147" y="195"/>
              </a:cxn>
              <a:cxn ang="0">
                <a:pos x="267" y="147"/>
              </a:cxn>
              <a:cxn ang="0">
                <a:pos x="246" y="202"/>
              </a:cxn>
              <a:cxn ang="0">
                <a:pos x="228" y="209"/>
              </a:cxn>
              <a:cxn ang="0">
                <a:pos x="221" y="201"/>
              </a:cxn>
              <a:cxn ang="0">
                <a:pos x="236" y="191"/>
              </a:cxn>
              <a:cxn ang="0">
                <a:pos x="247" y="140"/>
              </a:cxn>
              <a:cxn ang="0">
                <a:pos x="206" y="164"/>
              </a:cxn>
              <a:cxn ang="0">
                <a:pos x="156" y="139"/>
              </a:cxn>
              <a:cxn ang="0">
                <a:pos x="178" y="82"/>
              </a:cxn>
              <a:cxn ang="0">
                <a:pos x="228" y="93"/>
              </a:cxn>
              <a:cxn ang="0">
                <a:pos x="196" y="95"/>
              </a:cxn>
              <a:cxn ang="0">
                <a:pos x="168" y="121"/>
              </a:cxn>
              <a:cxn ang="0">
                <a:pos x="195" y="149"/>
              </a:cxn>
              <a:cxn ang="0">
                <a:pos x="226" y="116"/>
              </a:cxn>
              <a:cxn ang="0">
                <a:pos x="349" y="96"/>
              </a:cxn>
              <a:cxn ang="0">
                <a:pos x="311" y="128"/>
              </a:cxn>
              <a:cxn ang="0">
                <a:pos x="301" y="126"/>
              </a:cxn>
              <a:cxn ang="0">
                <a:pos x="300" y="116"/>
              </a:cxn>
              <a:cxn ang="0">
                <a:pos x="334" y="91"/>
              </a:cxn>
              <a:cxn ang="0">
                <a:pos x="321" y="59"/>
              </a:cxn>
              <a:cxn ang="0">
                <a:pos x="280" y="80"/>
              </a:cxn>
              <a:cxn ang="0">
                <a:pos x="272" y="78"/>
              </a:cxn>
              <a:cxn ang="0">
                <a:pos x="270" y="71"/>
              </a:cxn>
              <a:cxn ang="0">
                <a:pos x="287" y="33"/>
              </a:cxn>
              <a:cxn ang="0">
                <a:pos x="259" y="20"/>
              </a:cxn>
              <a:cxn ang="0">
                <a:pos x="240" y="51"/>
              </a:cxn>
              <a:cxn ang="0">
                <a:pos x="234" y="54"/>
              </a:cxn>
              <a:cxn ang="0">
                <a:pos x="228" y="46"/>
              </a:cxn>
              <a:cxn ang="0">
                <a:pos x="236" y="23"/>
              </a:cxn>
              <a:cxn ang="0">
                <a:pos x="281" y="2"/>
              </a:cxn>
              <a:cxn ang="0">
                <a:pos x="302" y="40"/>
              </a:cxn>
              <a:cxn ang="0">
                <a:pos x="321" y="42"/>
              </a:cxn>
            </a:cxnLst>
            <a:rect l="0" t="0" r="r" b="b"/>
            <a:pathLst>
              <a:path w="354" h="366">
                <a:moveTo>
                  <a:pt x="127" y="309"/>
                </a:moveTo>
                <a:cubicBezTo>
                  <a:pt x="128" y="310"/>
                  <a:pt x="128" y="311"/>
                  <a:pt x="129" y="312"/>
                </a:cubicBezTo>
                <a:cubicBezTo>
                  <a:pt x="129" y="312"/>
                  <a:pt x="130" y="313"/>
                  <a:pt x="130" y="314"/>
                </a:cubicBezTo>
                <a:cubicBezTo>
                  <a:pt x="130" y="314"/>
                  <a:pt x="130" y="315"/>
                  <a:pt x="130" y="315"/>
                </a:cubicBezTo>
                <a:cubicBezTo>
                  <a:pt x="130" y="316"/>
                  <a:pt x="129" y="316"/>
                  <a:pt x="129" y="316"/>
                </a:cubicBezTo>
                <a:lnTo>
                  <a:pt x="80" y="365"/>
                </a:lnTo>
                <a:cubicBezTo>
                  <a:pt x="80" y="365"/>
                  <a:pt x="80" y="366"/>
                  <a:pt x="79" y="366"/>
                </a:cubicBezTo>
                <a:cubicBezTo>
                  <a:pt x="79" y="366"/>
                  <a:pt x="78" y="366"/>
                  <a:pt x="78" y="366"/>
                </a:cubicBezTo>
                <a:cubicBezTo>
                  <a:pt x="77" y="366"/>
                  <a:pt x="76" y="365"/>
                  <a:pt x="75" y="365"/>
                </a:cubicBezTo>
                <a:cubicBezTo>
                  <a:pt x="75" y="364"/>
                  <a:pt x="74" y="364"/>
                  <a:pt x="73" y="363"/>
                </a:cubicBezTo>
                <a:cubicBezTo>
                  <a:pt x="72" y="362"/>
                  <a:pt x="71" y="361"/>
                  <a:pt x="71" y="360"/>
                </a:cubicBezTo>
                <a:cubicBezTo>
                  <a:pt x="70" y="360"/>
                  <a:pt x="70" y="359"/>
                  <a:pt x="70" y="358"/>
                </a:cubicBezTo>
                <a:cubicBezTo>
                  <a:pt x="70" y="358"/>
                  <a:pt x="70" y="357"/>
                  <a:pt x="70" y="356"/>
                </a:cubicBezTo>
                <a:cubicBezTo>
                  <a:pt x="70" y="356"/>
                  <a:pt x="70" y="355"/>
                  <a:pt x="70" y="355"/>
                </a:cubicBezTo>
                <a:lnTo>
                  <a:pt x="90" y="336"/>
                </a:lnTo>
                <a:lnTo>
                  <a:pt x="19" y="265"/>
                </a:lnTo>
                <a:lnTo>
                  <a:pt x="12" y="294"/>
                </a:lnTo>
                <a:cubicBezTo>
                  <a:pt x="12" y="295"/>
                  <a:pt x="11" y="296"/>
                  <a:pt x="11" y="297"/>
                </a:cubicBezTo>
                <a:cubicBezTo>
                  <a:pt x="10" y="297"/>
                  <a:pt x="10" y="298"/>
                  <a:pt x="9" y="298"/>
                </a:cubicBezTo>
                <a:cubicBezTo>
                  <a:pt x="8" y="298"/>
                  <a:pt x="8" y="298"/>
                  <a:pt x="7" y="297"/>
                </a:cubicBezTo>
                <a:cubicBezTo>
                  <a:pt x="6" y="296"/>
                  <a:pt x="5" y="295"/>
                  <a:pt x="4" y="294"/>
                </a:cubicBezTo>
                <a:cubicBezTo>
                  <a:pt x="3" y="294"/>
                  <a:pt x="2" y="293"/>
                  <a:pt x="2" y="292"/>
                </a:cubicBezTo>
                <a:cubicBezTo>
                  <a:pt x="1" y="292"/>
                  <a:pt x="1" y="291"/>
                  <a:pt x="1" y="290"/>
                </a:cubicBezTo>
                <a:cubicBezTo>
                  <a:pt x="1" y="290"/>
                  <a:pt x="0" y="289"/>
                  <a:pt x="0" y="289"/>
                </a:cubicBezTo>
                <a:cubicBezTo>
                  <a:pt x="0" y="288"/>
                  <a:pt x="0" y="288"/>
                  <a:pt x="1" y="287"/>
                </a:cubicBezTo>
                <a:lnTo>
                  <a:pt x="8" y="252"/>
                </a:lnTo>
                <a:cubicBezTo>
                  <a:pt x="8" y="251"/>
                  <a:pt x="8" y="251"/>
                  <a:pt x="9" y="251"/>
                </a:cubicBezTo>
                <a:cubicBezTo>
                  <a:pt x="9" y="250"/>
                  <a:pt x="9" y="250"/>
                  <a:pt x="9" y="249"/>
                </a:cubicBezTo>
                <a:cubicBezTo>
                  <a:pt x="10" y="249"/>
                  <a:pt x="10" y="248"/>
                  <a:pt x="11" y="248"/>
                </a:cubicBezTo>
                <a:cubicBezTo>
                  <a:pt x="11" y="247"/>
                  <a:pt x="12" y="246"/>
                  <a:pt x="13" y="245"/>
                </a:cubicBezTo>
                <a:cubicBezTo>
                  <a:pt x="14" y="244"/>
                  <a:pt x="15" y="243"/>
                  <a:pt x="16" y="243"/>
                </a:cubicBezTo>
                <a:cubicBezTo>
                  <a:pt x="17" y="242"/>
                  <a:pt x="17" y="242"/>
                  <a:pt x="18" y="241"/>
                </a:cubicBezTo>
                <a:cubicBezTo>
                  <a:pt x="19" y="241"/>
                  <a:pt x="19" y="241"/>
                  <a:pt x="20" y="241"/>
                </a:cubicBezTo>
                <a:cubicBezTo>
                  <a:pt x="20" y="241"/>
                  <a:pt x="20" y="241"/>
                  <a:pt x="21" y="242"/>
                </a:cubicBezTo>
                <a:lnTo>
                  <a:pt x="102" y="323"/>
                </a:lnTo>
                <a:lnTo>
                  <a:pt x="119" y="307"/>
                </a:lnTo>
                <a:cubicBezTo>
                  <a:pt x="119" y="306"/>
                  <a:pt x="120" y="306"/>
                  <a:pt x="120" y="306"/>
                </a:cubicBezTo>
                <a:cubicBezTo>
                  <a:pt x="121" y="306"/>
                  <a:pt x="122" y="306"/>
                  <a:pt x="122" y="306"/>
                </a:cubicBezTo>
                <a:cubicBezTo>
                  <a:pt x="123" y="306"/>
                  <a:pt x="123" y="306"/>
                  <a:pt x="124" y="307"/>
                </a:cubicBezTo>
                <a:cubicBezTo>
                  <a:pt x="125" y="307"/>
                  <a:pt x="126" y="308"/>
                  <a:pt x="127" y="309"/>
                </a:cubicBezTo>
                <a:close/>
                <a:moveTo>
                  <a:pt x="161" y="184"/>
                </a:moveTo>
                <a:cubicBezTo>
                  <a:pt x="165" y="188"/>
                  <a:pt x="169" y="192"/>
                  <a:pt x="173" y="197"/>
                </a:cubicBezTo>
                <a:cubicBezTo>
                  <a:pt x="176" y="202"/>
                  <a:pt x="179" y="206"/>
                  <a:pt x="182" y="211"/>
                </a:cubicBezTo>
                <a:cubicBezTo>
                  <a:pt x="185" y="216"/>
                  <a:pt x="187" y="221"/>
                  <a:pt x="188" y="227"/>
                </a:cubicBezTo>
                <a:cubicBezTo>
                  <a:pt x="189" y="232"/>
                  <a:pt x="190" y="237"/>
                  <a:pt x="189" y="243"/>
                </a:cubicBezTo>
                <a:cubicBezTo>
                  <a:pt x="189" y="248"/>
                  <a:pt x="187" y="254"/>
                  <a:pt x="185" y="259"/>
                </a:cubicBezTo>
                <a:cubicBezTo>
                  <a:pt x="182" y="264"/>
                  <a:pt x="178" y="270"/>
                  <a:pt x="173" y="275"/>
                </a:cubicBezTo>
                <a:cubicBezTo>
                  <a:pt x="171" y="277"/>
                  <a:pt x="169" y="279"/>
                  <a:pt x="166" y="281"/>
                </a:cubicBezTo>
                <a:cubicBezTo>
                  <a:pt x="164" y="283"/>
                  <a:pt x="162" y="284"/>
                  <a:pt x="160" y="285"/>
                </a:cubicBezTo>
                <a:cubicBezTo>
                  <a:pt x="158" y="286"/>
                  <a:pt x="157" y="287"/>
                  <a:pt x="155" y="288"/>
                </a:cubicBezTo>
                <a:cubicBezTo>
                  <a:pt x="154" y="288"/>
                  <a:pt x="152" y="289"/>
                  <a:pt x="152" y="289"/>
                </a:cubicBezTo>
                <a:cubicBezTo>
                  <a:pt x="151" y="289"/>
                  <a:pt x="150" y="289"/>
                  <a:pt x="149" y="288"/>
                </a:cubicBezTo>
                <a:cubicBezTo>
                  <a:pt x="148" y="288"/>
                  <a:pt x="147" y="287"/>
                  <a:pt x="145" y="285"/>
                </a:cubicBezTo>
                <a:cubicBezTo>
                  <a:pt x="144" y="284"/>
                  <a:pt x="144" y="284"/>
                  <a:pt x="143" y="283"/>
                </a:cubicBezTo>
                <a:cubicBezTo>
                  <a:pt x="142" y="282"/>
                  <a:pt x="142" y="282"/>
                  <a:pt x="142" y="281"/>
                </a:cubicBezTo>
                <a:cubicBezTo>
                  <a:pt x="142" y="281"/>
                  <a:pt x="142" y="280"/>
                  <a:pt x="142" y="280"/>
                </a:cubicBezTo>
                <a:cubicBezTo>
                  <a:pt x="142" y="279"/>
                  <a:pt x="142" y="279"/>
                  <a:pt x="143" y="279"/>
                </a:cubicBezTo>
                <a:cubicBezTo>
                  <a:pt x="143" y="278"/>
                  <a:pt x="144" y="278"/>
                  <a:pt x="145" y="277"/>
                </a:cubicBezTo>
                <a:cubicBezTo>
                  <a:pt x="147" y="276"/>
                  <a:pt x="148" y="276"/>
                  <a:pt x="150" y="275"/>
                </a:cubicBezTo>
                <a:cubicBezTo>
                  <a:pt x="152" y="273"/>
                  <a:pt x="154" y="272"/>
                  <a:pt x="157" y="271"/>
                </a:cubicBezTo>
                <a:cubicBezTo>
                  <a:pt x="159" y="269"/>
                  <a:pt x="161" y="267"/>
                  <a:pt x="164" y="264"/>
                </a:cubicBezTo>
                <a:cubicBezTo>
                  <a:pt x="168" y="260"/>
                  <a:pt x="171" y="255"/>
                  <a:pt x="173" y="250"/>
                </a:cubicBezTo>
                <a:cubicBezTo>
                  <a:pt x="174" y="245"/>
                  <a:pt x="175" y="240"/>
                  <a:pt x="174" y="234"/>
                </a:cubicBezTo>
                <a:cubicBezTo>
                  <a:pt x="173" y="229"/>
                  <a:pt x="171" y="224"/>
                  <a:pt x="168" y="219"/>
                </a:cubicBezTo>
                <a:cubicBezTo>
                  <a:pt x="165" y="214"/>
                  <a:pt x="162" y="209"/>
                  <a:pt x="157" y="205"/>
                </a:cubicBezTo>
                <a:cubicBezTo>
                  <a:pt x="156" y="209"/>
                  <a:pt x="155" y="213"/>
                  <a:pt x="152" y="218"/>
                </a:cubicBezTo>
                <a:cubicBezTo>
                  <a:pt x="150" y="223"/>
                  <a:pt x="146" y="227"/>
                  <a:pt x="142" y="232"/>
                </a:cubicBezTo>
                <a:cubicBezTo>
                  <a:pt x="136" y="237"/>
                  <a:pt x="131" y="241"/>
                  <a:pt x="126" y="243"/>
                </a:cubicBezTo>
                <a:cubicBezTo>
                  <a:pt x="122" y="245"/>
                  <a:pt x="117" y="246"/>
                  <a:pt x="112" y="246"/>
                </a:cubicBezTo>
                <a:cubicBezTo>
                  <a:pt x="108" y="245"/>
                  <a:pt x="103" y="244"/>
                  <a:pt x="99" y="241"/>
                </a:cubicBezTo>
                <a:cubicBezTo>
                  <a:pt x="95" y="239"/>
                  <a:pt x="91" y="236"/>
                  <a:pt x="87" y="232"/>
                </a:cubicBezTo>
                <a:cubicBezTo>
                  <a:pt x="82" y="228"/>
                  <a:pt x="79" y="223"/>
                  <a:pt x="77" y="218"/>
                </a:cubicBezTo>
                <a:cubicBezTo>
                  <a:pt x="74" y="213"/>
                  <a:pt x="73" y="208"/>
                  <a:pt x="72" y="203"/>
                </a:cubicBezTo>
                <a:cubicBezTo>
                  <a:pt x="72" y="198"/>
                  <a:pt x="73" y="192"/>
                  <a:pt x="75" y="187"/>
                </a:cubicBezTo>
                <a:cubicBezTo>
                  <a:pt x="78" y="181"/>
                  <a:pt x="81" y="175"/>
                  <a:pt x="87" y="170"/>
                </a:cubicBezTo>
                <a:cubicBezTo>
                  <a:pt x="91" y="166"/>
                  <a:pt x="95" y="163"/>
                  <a:pt x="99" y="161"/>
                </a:cubicBezTo>
                <a:cubicBezTo>
                  <a:pt x="103" y="159"/>
                  <a:pt x="107" y="158"/>
                  <a:pt x="111" y="158"/>
                </a:cubicBezTo>
                <a:cubicBezTo>
                  <a:pt x="115" y="157"/>
                  <a:pt x="119" y="158"/>
                  <a:pt x="123" y="159"/>
                </a:cubicBezTo>
                <a:cubicBezTo>
                  <a:pt x="127" y="160"/>
                  <a:pt x="131" y="161"/>
                  <a:pt x="136" y="164"/>
                </a:cubicBezTo>
                <a:cubicBezTo>
                  <a:pt x="140" y="166"/>
                  <a:pt x="144" y="169"/>
                  <a:pt x="148" y="172"/>
                </a:cubicBezTo>
                <a:cubicBezTo>
                  <a:pt x="153" y="176"/>
                  <a:pt x="157" y="180"/>
                  <a:pt x="161" y="184"/>
                </a:cubicBezTo>
                <a:close/>
                <a:moveTo>
                  <a:pt x="147" y="195"/>
                </a:moveTo>
                <a:cubicBezTo>
                  <a:pt x="141" y="189"/>
                  <a:pt x="135" y="184"/>
                  <a:pt x="130" y="181"/>
                </a:cubicBezTo>
                <a:cubicBezTo>
                  <a:pt x="125" y="178"/>
                  <a:pt x="121" y="175"/>
                  <a:pt x="117" y="174"/>
                </a:cubicBezTo>
                <a:cubicBezTo>
                  <a:pt x="113" y="173"/>
                  <a:pt x="109" y="174"/>
                  <a:pt x="105" y="175"/>
                </a:cubicBezTo>
                <a:cubicBezTo>
                  <a:pt x="102" y="176"/>
                  <a:pt x="99" y="178"/>
                  <a:pt x="96" y="181"/>
                </a:cubicBezTo>
                <a:cubicBezTo>
                  <a:pt x="92" y="184"/>
                  <a:pt x="90" y="187"/>
                  <a:pt x="89" y="191"/>
                </a:cubicBezTo>
                <a:cubicBezTo>
                  <a:pt x="88" y="194"/>
                  <a:pt x="88" y="197"/>
                  <a:pt x="88" y="201"/>
                </a:cubicBezTo>
                <a:cubicBezTo>
                  <a:pt x="89" y="204"/>
                  <a:pt x="90" y="207"/>
                  <a:pt x="92" y="210"/>
                </a:cubicBezTo>
                <a:cubicBezTo>
                  <a:pt x="93" y="213"/>
                  <a:pt x="96" y="216"/>
                  <a:pt x="98" y="218"/>
                </a:cubicBezTo>
                <a:cubicBezTo>
                  <a:pt x="101" y="221"/>
                  <a:pt x="104" y="224"/>
                  <a:pt x="107" y="225"/>
                </a:cubicBezTo>
                <a:cubicBezTo>
                  <a:pt x="110" y="227"/>
                  <a:pt x="113" y="228"/>
                  <a:pt x="116" y="228"/>
                </a:cubicBezTo>
                <a:cubicBezTo>
                  <a:pt x="119" y="229"/>
                  <a:pt x="122" y="228"/>
                  <a:pt x="125" y="227"/>
                </a:cubicBezTo>
                <a:cubicBezTo>
                  <a:pt x="128" y="226"/>
                  <a:pt x="131" y="223"/>
                  <a:pt x="134" y="220"/>
                </a:cubicBezTo>
                <a:cubicBezTo>
                  <a:pt x="138" y="217"/>
                  <a:pt x="140" y="213"/>
                  <a:pt x="143" y="208"/>
                </a:cubicBezTo>
                <a:cubicBezTo>
                  <a:pt x="145" y="204"/>
                  <a:pt x="146" y="199"/>
                  <a:pt x="147" y="195"/>
                </a:cubicBezTo>
                <a:close/>
                <a:moveTo>
                  <a:pt x="240" y="105"/>
                </a:moveTo>
                <a:cubicBezTo>
                  <a:pt x="244" y="109"/>
                  <a:pt x="248" y="113"/>
                  <a:pt x="252" y="118"/>
                </a:cubicBezTo>
                <a:cubicBezTo>
                  <a:pt x="255" y="122"/>
                  <a:pt x="259" y="127"/>
                  <a:pt x="261" y="132"/>
                </a:cubicBezTo>
                <a:cubicBezTo>
                  <a:pt x="264" y="137"/>
                  <a:pt x="266" y="142"/>
                  <a:pt x="267" y="147"/>
                </a:cubicBezTo>
                <a:cubicBezTo>
                  <a:pt x="269" y="153"/>
                  <a:pt x="269" y="158"/>
                  <a:pt x="269" y="164"/>
                </a:cubicBezTo>
                <a:cubicBezTo>
                  <a:pt x="268" y="169"/>
                  <a:pt x="267" y="174"/>
                  <a:pt x="264" y="180"/>
                </a:cubicBezTo>
                <a:cubicBezTo>
                  <a:pt x="261" y="185"/>
                  <a:pt x="257" y="191"/>
                  <a:pt x="252" y="196"/>
                </a:cubicBezTo>
                <a:cubicBezTo>
                  <a:pt x="250" y="198"/>
                  <a:pt x="248" y="200"/>
                  <a:pt x="246" y="202"/>
                </a:cubicBezTo>
                <a:cubicBezTo>
                  <a:pt x="243" y="203"/>
                  <a:pt x="241" y="205"/>
                  <a:pt x="239" y="206"/>
                </a:cubicBezTo>
                <a:cubicBezTo>
                  <a:pt x="238" y="207"/>
                  <a:pt x="236" y="208"/>
                  <a:pt x="234" y="209"/>
                </a:cubicBezTo>
                <a:cubicBezTo>
                  <a:pt x="233" y="209"/>
                  <a:pt x="232" y="210"/>
                  <a:pt x="231" y="210"/>
                </a:cubicBezTo>
                <a:cubicBezTo>
                  <a:pt x="230" y="210"/>
                  <a:pt x="229" y="209"/>
                  <a:pt x="228" y="209"/>
                </a:cubicBezTo>
                <a:cubicBezTo>
                  <a:pt x="227" y="208"/>
                  <a:pt x="226" y="208"/>
                  <a:pt x="225" y="206"/>
                </a:cubicBezTo>
                <a:cubicBezTo>
                  <a:pt x="224" y="205"/>
                  <a:pt x="223" y="204"/>
                  <a:pt x="222" y="204"/>
                </a:cubicBezTo>
                <a:cubicBezTo>
                  <a:pt x="222" y="203"/>
                  <a:pt x="221" y="202"/>
                  <a:pt x="221" y="202"/>
                </a:cubicBezTo>
                <a:cubicBezTo>
                  <a:pt x="221" y="201"/>
                  <a:pt x="221" y="201"/>
                  <a:pt x="221" y="201"/>
                </a:cubicBezTo>
                <a:cubicBezTo>
                  <a:pt x="221" y="200"/>
                  <a:pt x="221" y="200"/>
                  <a:pt x="222" y="199"/>
                </a:cubicBezTo>
                <a:cubicBezTo>
                  <a:pt x="222" y="199"/>
                  <a:pt x="223" y="198"/>
                  <a:pt x="225" y="198"/>
                </a:cubicBezTo>
                <a:cubicBezTo>
                  <a:pt x="226" y="197"/>
                  <a:pt x="228" y="196"/>
                  <a:pt x="229" y="195"/>
                </a:cubicBezTo>
                <a:cubicBezTo>
                  <a:pt x="231" y="194"/>
                  <a:pt x="233" y="193"/>
                  <a:pt x="236" y="191"/>
                </a:cubicBezTo>
                <a:cubicBezTo>
                  <a:pt x="238" y="190"/>
                  <a:pt x="240" y="188"/>
                  <a:pt x="243" y="185"/>
                </a:cubicBezTo>
                <a:cubicBezTo>
                  <a:pt x="248" y="181"/>
                  <a:pt x="251" y="176"/>
                  <a:pt x="252" y="171"/>
                </a:cubicBezTo>
                <a:cubicBezTo>
                  <a:pt x="254" y="166"/>
                  <a:pt x="254" y="160"/>
                  <a:pt x="253" y="155"/>
                </a:cubicBezTo>
                <a:cubicBezTo>
                  <a:pt x="252" y="150"/>
                  <a:pt x="250" y="145"/>
                  <a:pt x="247" y="140"/>
                </a:cubicBezTo>
                <a:cubicBezTo>
                  <a:pt x="244" y="135"/>
                  <a:pt x="241" y="130"/>
                  <a:pt x="236" y="126"/>
                </a:cubicBezTo>
                <a:cubicBezTo>
                  <a:pt x="235" y="130"/>
                  <a:pt x="234" y="134"/>
                  <a:pt x="231" y="139"/>
                </a:cubicBezTo>
                <a:cubicBezTo>
                  <a:pt x="229" y="144"/>
                  <a:pt x="225" y="148"/>
                  <a:pt x="221" y="153"/>
                </a:cubicBezTo>
                <a:cubicBezTo>
                  <a:pt x="216" y="158"/>
                  <a:pt x="211" y="162"/>
                  <a:pt x="206" y="164"/>
                </a:cubicBezTo>
                <a:cubicBezTo>
                  <a:pt x="201" y="166"/>
                  <a:pt x="196" y="167"/>
                  <a:pt x="191" y="166"/>
                </a:cubicBezTo>
                <a:cubicBezTo>
                  <a:pt x="187" y="166"/>
                  <a:pt x="182" y="165"/>
                  <a:pt x="178" y="162"/>
                </a:cubicBezTo>
                <a:cubicBezTo>
                  <a:pt x="174" y="160"/>
                  <a:pt x="170" y="157"/>
                  <a:pt x="166" y="153"/>
                </a:cubicBezTo>
                <a:cubicBezTo>
                  <a:pt x="162" y="149"/>
                  <a:pt x="158" y="144"/>
                  <a:pt x="156" y="139"/>
                </a:cubicBezTo>
                <a:cubicBezTo>
                  <a:pt x="153" y="134"/>
                  <a:pt x="152" y="129"/>
                  <a:pt x="152" y="124"/>
                </a:cubicBezTo>
                <a:cubicBezTo>
                  <a:pt x="151" y="118"/>
                  <a:pt x="152" y="113"/>
                  <a:pt x="155" y="107"/>
                </a:cubicBezTo>
                <a:cubicBezTo>
                  <a:pt x="157" y="102"/>
                  <a:pt x="161" y="96"/>
                  <a:pt x="166" y="91"/>
                </a:cubicBezTo>
                <a:cubicBezTo>
                  <a:pt x="170" y="87"/>
                  <a:pt x="174" y="84"/>
                  <a:pt x="178" y="82"/>
                </a:cubicBezTo>
                <a:cubicBezTo>
                  <a:pt x="182" y="80"/>
                  <a:pt x="186" y="79"/>
                  <a:pt x="190" y="78"/>
                </a:cubicBezTo>
                <a:cubicBezTo>
                  <a:pt x="194" y="78"/>
                  <a:pt x="198" y="78"/>
                  <a:pt x="202" y="79"/>
                </a:cubicBezTo>
                <a:cubicBezTo>
                  <a:pt x="206" y="80"/>
                  <a:pt x="211" y="82"/>
                  <a:pt x="215" y="85"/>
                </a:cubicBezTo>
                <a:cubicBezTo>
                  <a:pt x="219" y="87"/>
                  <a:pt x="223" y="90"/>
                  <a:pt x="228" y="93"/>
                </a:cubicBezTo>
                <a:cubicBezTo>
                  <a:pt x="232" y="97"/>
                  <a:pt x="236" y="101"/>
                  <a:pt x="240" y="105"/>
                </a:cubicBezTo>
                <a:close/>
                <a:moveTo>
                  <a:pt x="226" y="116"/>
                </a:moveTo>
                <a:cubicBezTo>
                  <a:pt x="220" y="110"/>
                  <a:pt x="215" y="105"/>
                  <a:pt x="210" y="102"/>
                </a:cubicBezTo>
                <a:cubicBezTo>
                  <a:pt x="205" y="98"/>
                  <a:pt x="200" y="96"/>
                  <a:pt x="196" y="95"/>
                </a:cubicBezTo>
                <a:cubicBezTo>
                  <a:pt x="192" y="94"/>
                  <a:pt x="188" y="94"/>
                  <a:pt x="184" y="95"/>
                </a:cubicBezTo>
                <a:cubicBezTo>
                  <a:pt x="181" y="97"/>
                  <a:pt x="178" y="99"/>
                  <a:pt x="175" y="102"/>
                </a:cubicBezTo>
                <a:cubicBezTo>
                  <a:pt x="172" y="105"/>
                  <a:pt x="170" y="108"/>
                  <a:pt x="169" y="111"/>
                </a:cubicBezTo>
                <a:cubicBezTo>
                  <a:pt x="167" y="115"/>
                  <a:pt x="167" y="118"/>
                  <a:pt x="168" y="121"/>
                </a:cubicBezTo>
                <a:cubicBezTo>
                  <a:pt x="168" y="125"/>
                  <a:pt x="169" y="128"/>
                  <a:pt x="171" y="131"/>
                </a:cubicBezTo>
                <a:cubicBezTo>
                  <a:pt x="173" y="134"/>
                  <a:pt x="175" y="137"/>
                  <a:pt x="177" y="139"/>
                </a:cubicBezTo>
                <a:cubicBezTo>
                  <a:pt x="180" y="142"/>
                  <a:pt x="183" y="144"/>
                  <a:pt x="186" y="146"/>
                </a:cubicBezTo>
                <a:cubicBezTo>
                  <a:pt x="189" y="148"/>
                  <a:pt x="192" y="149"/>
                  <a:pt x="195" y="149"/>
                </a:cubicBezTo>
                <a:cubicBezTo>
                  <a:pt x="198" y="149"/>
                  <a:pt x="201" y="149"/>
                  <a:pt x="204" y="148"/>
                </a:cubicBezTo>
                <a:cubicBezTo>
                  <a:pt x="207" y="146"/>
                  <a:pt x="210" y="144"/>
                  <a:pt x="213" y="141"/>
                </a:cubicBezTo>
                <a:cubicBezTo>
                  <a:pt x="217" y="137"/>
                  <a:pt x="220" y="133"/>
                  <a:pt x="222" y="129"/>
                </a:cubicBezTo>
                <a:cubicBezTo>
                  <a:pt x="224" y="125"/>
                  <a:pt x="226" y="120"/>
                  <a:pt x="226" y="116"/>
                </a:cubicBezTo>
                <a:close/>
                <a:moveTo>
                  <a:pt x="342" y="51"/>
                </a:moveTo>
                <a:cubicBezTo>
                  <a:pt x="346" y="55"/>
                  <a:pt x="349" y="60"/>
                  <a:pt x="351" y="64"/>
                </a:cubicBezTo>
                <a:cubicBezTo>
                  <a:pt x="353" y="69"/>
                  <a:pt x="354" y="74"/>
                  <a:pt x="353" y="80"/>
                </a:cubicBezTo>
                <a:cubicBezTo>
                  <a:pt x="353" y="85"/>
                  <a:pt x="351" y="90"/>
                  <a:pt x="349" y="96"/>
                </a:cubicBezTo>
                <a:cubicBezTo>
                  <a:pt x="346" y="101"/>
                  <a:pt x="342" y="106"/>
                  <a:pt x="337" y="111"/>
                </a:cubicBezTo>
                <a:cubicBezTo>
                  <a:pt x="334" y="114"/>
                  <a:pt x="331" y="117"/>
                  <a:pt x="327" y="119"/>
                </a:cubicBezTo>
                <a:cubicBezTo>
                  <a:pt x="324" y="121"/>
                  <a:pt x="321" y="123"/>
                  <a:pt x="318" y="125"/>
                </a:cubicBezTo>
                <a:cubicBezTo>
                  <a:pt x="316" y="126"/>
                  <a:pt x="313" y="127"/>
                  <a:pt x="311" y="128"/>
                </a:cubicBezTo>
                <a:cubicBezTo>
                  <a:pt x="309" y="128"/>
                  <a:pt x="307" y="129"/>
                  <a:pt x="307" y="129"/>
                </a:cubicBezTo>
                <a:cubicBezTo>
                  <a:pt x="306" y="129"/>
                  <a:pt x="305" y="129"/>
                  <a:pt x="305" y="129"/>
                </a:cubicBezTo>
                <a:cubicBezTo>
                  <a:pt x="304" y="128"/>
                  <a:pt x="304" y="128"/>
                  <a:pt x="303" y="128"/>
                </a:cubicBezTo>
                <a:cubicBezTo>
                  <a:pt x="303" y="128"/>
                  <a:pt x="302" y="127"/>
                  <a:pt x="301" y="126"/>
                </a:cubicBezTo>
                <a:cubicBezTo>
                  <a:pt x="300" y="126"/>
                  <a:pt x="299" y="125"/>
                  <a:pt x="298" y="124"/>
                </a:cubicBezTo>
                <a:cubicBezTo>
                  <a:pt x="297" y="122"/>
                  <a:pt x="296" y="121"/>
                  <a:pt x="295" y="120"/>
                </a:cubicBezTo>
                <a:cubicBezTo>
                  <a:pt x="295" y="119"/>
                  <a:pt x="295" y="118"/>
                  <a:pt x="296" y="117"/>
                </a:cubicBezTo>
                <a:cubicBezTo>
                  <a:pt x="296" y="117"/>
                  <a:pt x="298" y="116"/>
                  <a:pt x="300" y="116"/>
                </a:cubicBezTo>
                <a:cubicBezTo>
                  <a:pt x="302" y="115"/>
                  <a:pt x="304" y="115"/>
                  <a:pt x="307" y="113"/>
                </a:cubicBezTo>
                <a:cubicBezTo>
                  <a:pt x="310" y="112"/>
                  <a:pt x="313" y="111"/>
                  <a:pt x="317" y="109"/>
                </a:cubicBezTo>
                <a:cubicBezTo>
                  <a:pt x="320" y="107"/>
                  <a:pt x="324" y="104"/>
                  <a:pt x="327" y="101"/>
                </a:cubicBezTo>
                <a:cubicBezTo>
                  <a:pt x="330" y="98"/>
                  <a:pt x="333" y="94"/>
                  <a:pt x="334" y="91"/>
                </a:cubicBezTo>
                <a:cubicBezTo>
                  <a:pt x="336" y="88"/>
                  <a:pt x="337" y="85"/>
                  <a:pt x="337" y="81"/>
                </a:cubicBezTo>
                <a:cubicBezTo>
                  <a:pt x="337" y="78"/>
                  <a:pt x="337" y="75"/>
                  <a:pt x="336" y="72"/>
                </a:cubicBezTo>
                <a:cubicBezTo>
                  <a:pt x="334" y="69"/>
                  <a:pt x="333" y="67"/>
                  <a:pt x="330" y="64"/>
                </a:cubicBezTo>
                <a:cubicBezTo>
                  <a:pt x="327" y="62"/>
                  <a:pt x="325" y="60"/>
                  <a:pt x="321" y="59"/>
                </a:cubicBezTo>
                <a:cubicBezTo>
                  <a:pt x="318" y="58"/>
                  <a:pt x="315" y="58"/>
                  <a:pt x="311" y="58"/>
                </a:cubicBezTo>
                <a:cubicBezTo>
                  <a:pt x="308" y="59"/>
                  <a:pt x="304" y="60"/>
                  <a:pt x="300" y="62"/>
                </a:cubicBezTo>
                <a:cubicBezTo>
                  <a:pt x="296" y="64"/>
                  <a:pt x="293" y="67"/>
                  <a:pt x="289" y="71"/>
                </a:cubicBezTo>
                <a:lnTo>
                  <a:pt x="280" y="80"/>
                </a:lnTo>
                <a:cubicBezTo>
                  <a:pt x="279" y="81"/>
                  <a:pt x="279" y="81"/>
                  <a:pt x="278" y="81"/>
                </a:cubicBezTo>
                <a:cubicBezTo>
                  <a:pt x="278" y="81"/>
                  <a:pt x="277" y="81"/>
                  <a:pt x="276" y="81"/>
                </a:cubicBezTo>
                <a:cubicBezTo>
                  <a:pt x="276" y="81"/>
                  <a:pt x="275" y="81"/>
                  <a:pt x="274" y="80"/>
                </a:cubicBezTo>
                <a:cubicBezTo>
                  <a:pt x="273" y="80"/>
                  <a:pt x="273" y="79"/>
                  <a:pt x="272" y="78"/>
                </a:cubicBezTo>
                <a:cubicBezTo>
                  <a:pt x="271" y="77"/>
                  <a:pt x="270" y="77"/>
                  <a:pt x="270" y="76"/>
                </a:cubicBezTo>
                <a:cubicBezTo>
                  <a:pt x="269" y="75"/>
                  <a:pt x="269" y="74"/>
                  <a:pt x="269" y="74"/>
                </a:cubicBezTo>
                <a:cubicBezTo>
                  <a:pt x="269" y="73"/>
                  <a:pt x="269" y="73"/>
                  <a:pt x="269" y="72"/>
                </a:cubicBezTo>
                <a:cubicBezTo>
                  <a:pt x="269" y="72"/>
                  <a:pt x="269" y="71"/>
                  <a:pt x="270" y="71"/>
                </a:cubicBezTo>
                <a:lnTo>
                  <a:pt x="278" y="63"/>
                </a:lnTo>
                <a:cubicBezTo>
                  <a:pt x="281" y="59"/>
                  <a:pt x="283" y="56"/>
                  <a:pt x="285" y="53"/>
                </a:cubicBezTo>
                <a:cubicBezTo>
                  <a:pt x="287" y="50"/>
                  <a:pt x="288" y="46"/>
                  <a:pt x="288" y="43"/>
                </a:cubicBezTo>
                <a:cubicBezTo>
                  <a:pt x="288" y="40"/>
                  <a:pt x="288" y="36"/>
                  <a:pt x="287" y="33"/>
                </a:cubicBezTo>
                <a:cubicBezTo>
                  <a:pt x="285" y="30"/>
                  <a:pt x="283" y="28"/>
                  <a:pt x="281" y="25"/>
                </a:cubicBezTo>
                <a:cubicBezTo>
                  <a:pt x="279" y="23"/>
                  <a:pt x="277" y="21"/>
                  <a:pt x="274" y="20"/>
                </a:cubicBezTo>
                <a:cubicBezTo>
                  <a:pt x="272" y="19"/>
                  <a:pt x="270" y="19"/>
                  <a:pt x="267" y="19"/>
                </a:cubicBezTo>
                <a:cubicBezTo>
                  <a:pt x="264" y="19"/>
                  <a:pt x="262" y="19"/>
                  <a:pt x="259" y="20"/>
                </a:cubicBezTo>
                <a:cubicBezTo>
                  <a:pt x="256" y="21"/>
                  <a:pt x="254" y="23"/>
                  <a:pt x="251" y="26"/>
                </a:cubicBezTo>
                <a:cubicBezTo>
                  <a:pt x="249" y="29"/>
                  <a:pt x="246" y="32"/>
                  <a:pt x="245" y="35"/>
                </a:cubicBezTo>
                <a:cubicBezTo>
                  <a:pt x="243" y="38"/>
                  <a:pt x="242" y="41"/>
                  <a:pt x="241" y="44"/>
                </a:cubicBezTo>
                <a:cubicBezTo>
                  <a:pt x="241" y="46"/>
                  <a:pt x="240" y="49"/>
                  <a:pt x="240" y="51"/>
                </a:cubicBezTo>
                <a:cubicBezTo>
                  <a:pt x="239" y="53"/>
                  <a:pt x="239" y="54"/>
                  <a:pt x="238" y="55"/>
                </a:cubicBezTo>
                <a:cubicBezTo>
                  <a:pt x="238" y="55"/>
                  <a:pt x="238" y="55"/>
                  <a:pt x="237" y="55"/>
                </a:cubicBezTo>
                <a:cubicBezTo>
                  <a:pt x="237" y="56"/>
                  <a:pt x="236" y="56"/>
                  <a:pt x="236" y="55"/>
                </a:cubicBezTo>
                <a:cubicBezTo>
                  <a:pt x="235" y="55"/>
                  <a:pt x="235" y="55"/>
                  <a:pt x="234" y="54"/>
                </a:cubicBezTo>
                <a:cubicBezTo>
                  <a:pt x="233" y="54"/>
                  <a:pt x="232" y="53"/>
                  <a:pt x="231" y="52"/>
                </a:cubicBezTo>
                <a:cubicBezTo>
                  <a:pt x="231" y="51"/>
                  <a:pt x="230" y="50"/>
                  <a:pt x="230" y="50"/>
                </a:cubicBezTo>
                <a:cubicBezTo>
                  <a:pt x="229" y="49"/>
                  <a:pt x="229" y="49"/>
                  <a:pt x="228" y="48"/>
                </a:cubicBezTo>
                <a:cubicBezTo>
                  <a:pt x="228" y="47"/>
                  <a:pt x="228" y="47"/>
                  <a:pt x="228" y="46"/>
                </a:cubicBezTo>
                <a:cubicBezTo>
                  <a:pt x="228" y="46"/>
                  <a:pt x="228" y="45"/>
                  <a:pt x="228" y="44"/>
                </a:cubicBezTo>
                <a:cubicBezTo>
                  <a:pt x="228" y="43"/>
                  <a:pt x="228" y="42"/>
                  <a:pt x="228" y="40"/>
                </a:cubicBezTo>
                <a:cubicBezTo>
                  <a:pt x="229" y="37"/>
                  <a:pt x="230" y="35"/>
                  <a:pt x="231" y="32"/>
                </a:cubicBezTo>
                <a:cubicBezTo>
                  <a:pt x="232" y="29"/>
                  <a:pt x="234" y="26"/>
                  <a:pt x="236" y="23"/>
                </a:cubicBezTo>
                <a:cubicBezTo>
                  <a:pt x="238" y="19"/>
                  <a:pt x="241" y="16"/>
                  <a:pt x="244" y="13"/>
                </a:cubicBezTo>
                <a:cubicBezTo>
                  <a:pt x="248" y="9"/>
                  <a:pt x="252" y="6"/>
                  <a:pt x="257" y="4"/>
                </a:cubicBezTo>
                <a:cubicBezTo>
                  <a:pt x="261" y="1"/>
                  <a:pt x="265" y="0"/>
                  <a:pt x="269" y="0"/>
                </a:cubicBezTo>
                <a:cubicBezTo>
                  <a:pt x="274" y="0"/>
                  <a:pt x="278" y="1"/>
                  <a:pt x="281" y="2"/>
                </a:cubicBezTo>
                <a:cubicBezTo>
                  <a:pt x="285" y="4"/>
                  <a:pt x="289" y="7"/>
                  <a:pt x="292" y="10"/>
                </a:cubicBezTo>
                <a:cubicBezTo>
                  <a:pt x="295" y="13"/>
                  <a:pt x="298" y="16"/>
                  <a:pt x="299" y="19"/>
                </a:cubicBezTo>
                <a:cubicBezTo>
                  <a:pt x="301" y="23"/>
                  <a:pt x="302" y="26"/>
                  <a:pt x="303" y="29"/>
                </a:cubicBezTo>
                <a:cubicBezTo>
                  <a:pt x="303" y="33"/>
                  <a:pt x="303" y="36"/>
                  <a:pt x="302" y="40"/>
                </a:cubicBezTo>
                <a:cubicBezTo>
                  <a:pt x="301" y="43"/>
                  <a:pt x="300" y="47"/>
                  <a:pt x="298" y="50"/>
                </a:cubicBezTo>
                <a:lnTo>
                  <a:pt x="298" y="50"/>
                </a:lnTo>
                <a:cubicBezTo>
                  <a:pt x="301" y="47"/>
                  <a:pt x="305" y="45"/>
                  <a:pt x="309" y="44"/>
                </a:cubicBezTo>
                <a:cubicBezTo>
                  <a:pt x="313" y="43"/>
                  <a:pt x="317" y="42"/>
                  <a:pt x="321" y="42"/>
                </a:cubicBezTo>
                <a:cubicBezTo>
                  <a:pt x="324" y="42"/>
                  <a:pt x="328" y="43"/>
                  <a:pt x="332" y="44"/>
                </a:cubicBezTo>
                <a:cubicBezTo>
                  <a:pt x="335" y="46"/>
                  <a:pt x="339" y="48"/>
                  <a:pt x="342" y="51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64" name="Freeform 40"/>
          <p:cNvSpPr>
            <a:spLocks noEditPoints="1"/>
          </p:cNvSpPr>
          <p:nvPr/>
        </p:nvSpPr>
        <p:spPr bwMode="auto">
          <a:xfrm>
            <a:off x="1685144" y="5441950"/>
            <a:ext cx="195263" cy="174625"/>
          </a:xfrm>
          <a:custGeom>
            <a:avLst/>
            <a:gdLst/>
            <a:ahLst/>
            <a:cxnLst>
              <a:cxn ang="0">
                <a:pos x="129" y="315"/>
              </a:cxn>
              <a:cxn ang="0">
                <a:pos x="77" y="366"/>
              </a:cxn>
              <a:cxn ang="0">
                <a:pos x="70" y="358"/>
              </a:cxn>
              <a:cxn ang="0">
                <a:pos x="19" y="265"/>
              </a:cxn>
              <a:cxn ang="0">
                <a:pos x="6" y="297"/>
              </a:cxn>
              <a:cxn ang="0">
                <a:pos x="0" y="289"/>
              </a:cxn>
              <a:cxn ang="0">
                <a:pos x="9" y="249"/>
              </a:cxn>
              <a:cxn ang="0">
                <a:pos x="18" y="241"/>
              </a:cxn>
              <a:cxn ang="0">
                <a:pos x="119" y="307"/>
              </a:cxn>
              <a:cxn ang="0">
                <a:pos x="126" y="309"/>
              </a:cxn>
              <a:cxn ang="0">
                <a:pos x="188" y="227"/>
              </a:cxn>
              <a:cxn ang="0">
                <a:pos x="166" y="281"/>
              </a:cxn>
              <a:cxn ang="0">
                <a:pos x="148" y="288"/>
              </a:cxn>
              <a:cxn ang="0">
                <a:pos x="142" y="280"/>
              </a:cxn>
              <a:cxn ang="0">
                <a:pos x="156" y="271"/>
              </a:cxn>
              <a:cxn ang="0">
                <a:pos x="168" y="219"/>
              </a:cxn>
              <a:cxn ang="0">
                <a:pos x="126" y="243"/>
              </a:cxn>
              <a:cxn ang="0">
                <a:pos x="76" y="218"/>
              </a:cxn>
              <a:cxn ang="0">
                <a:pos x="98" y="161"/>
              </a:cxn>
              <a:cxn ang="0">
                <a:pos x="148" y="172"/>
              </a:cxn>
              <a:cxn ang="0">
                <a:pos x="116" y="174"/>
              </a:cxn>
              <a:cxn ang="0">
                <a:pos x="88" y="201"/>
              </a:cxn>
              <a:cxn ang="0">
                <a:pos x="115" y="228"/>
              </a:cxn>
              <a:cxn ang="0">
                <a:pos x="147" y="195"/>
              </a:cxn>
              <a:cxn ang="0">
                <a:pos x="267" y="147"/>
              </a:cxn>
              <a:cxn ang="0">
                <a:pos x="245" y="202"/>
              </a:cxn>
              <a:cxn ang="0">
                <a:pos x="228" y="209"/>
              </a:cxn>
              <a:cxn ang="0">
                <a:pos x="221" y="201"/>
              </a:cxn>
              <a:cxn ang="0">
                <a:pos x="235" y="191"/>
              </a:cxn>
              <a:cxn ang="0">
                <a:pos x="247" y="140"/>
              </a:cxn>
              <a:cxn ang="0">
                <a:pos x="205" y="164"/>
              </a:cxn>
              <a:cxn ang="0">
                <a:pos x="156" y="139"/>
              </a:cxn>
              <a:cxn ang="0">
                <a:pos x="178" y="82"/>
              </a:cxn>
              <a:cxn ang="0">
                <a:pos x="227" y="93"/>
              </a:cxn>
              <a:cxn ang="0">
                <a:pos x="196" y="95"/>
              </a:cxn>
              <a:cxn ang="0">
                <a:pos x="167" y="121"/>
              </a:cxn>
              <a:cxn ang="0">
                <a:pos x="195" y="149"/>
              </a:cxn>
              <a:cxn ang="0">
                <a:pos x="226" y="116"/>
              </a:cxn>
              <a:cxn ang="0">
                <a:pos x="367" y="78"/>
              </a:cxn>
              <a:cxn ang="0">
                <a:pos x="310" y="133"/>
              </a:cxn>
              <a:cxn ang="0">
                <a:pos x="301" y="124"/>
              </a:cxn>
              <a:cxn ang="0">
                <a:pos x="298" y="59"/>
              </a:cxn>
              <a:cxn ang="0">
                <a:pos x="277" y="20"/>
              </a:cxn>
              <a:cxn ang="0">
                <a:pos x="246" y="35"/>
              </a:cxn>
              <a:cxn ang="0">
                <a:pos x="238" y="56"/>
              </a:cxn>
              <a:cxn ang="0">
                <a:pos x="229" y="50"/>
              </a:cxn>
              <a:cxn ang="0">
                <a:pos x="228" y="39"/>
              </a:cxn>
              <a:cxn ang="0">
                <a:pos x="257" y="3"/>
              </a:cxn>
              <a:cxn ang="0">
                <a:pos x="302" y="20"/>
              </a:cxn>
              <a:cxn ang="0">
                <a:pos x="315" y="109"/>
              </a:cxn>
              <a:cxn ang="0">
                <a:pos x="361" y="69"/>
              </a:cxn>
            </a:cxnLst>
            <a:rect l="0" t="0" r="r" b="b"/>
            <a:pathLst>
              <a:path w="367" h="366">
                <a:moveTo>
                  <a:pt x="126" y="309"/>
                </a:moveTo>
                <a:cubicBezTo>
                  <a:pt x="127" y="310"/>
                  <a:pt x="128" y="311"/>
                  <a:pt x="128" y="312"/>
                </a:cubicBezTo>
                <a:cubicBezTo>
                  <a:pt x="129" y="312"/>
                  <a:pt x="129" y="313"/>
                  <a:pt x="129" y="314"/>
                </a:cubicBezTo>
                <a:cubicBezTo>
                  <a:pt x="130" y="314"/>
                  <a:pt x="130" y="315"/>
                  <a:pt x="129" y="315"/>
                </a:cubicBezTo>
                <a:cubicBezTo>
                  <a:pt x="129" y="316"/>
                  <a:pt x="129" y="316"/>
                  <a:pt x="129" y="316"/>
                </a:cubicBezTo>
                <a:lnTo>
                  <a:pt x="80" y="365"/>
                </a:lnTo>
                <a:cubicBezTo>
                  <a:pt x="80" y="365"/>
                  <a:pt x="79" y="366"/>
                  <a:pt x="79" y="366"/>
                </a:cubicBezTo>
                <a:cubicBezTo>
                  <a:pt x="79" y="366"/>
                  <a:pt x="78" y="366"/>
                  <a:pt x="77" y="366"/>
                </a:cubicBezTo>
                <a:cubicBezTo>
                  <a:pt x="77" y="366"/>
                  <a:pt x="76" y="365"/>
                  <a:pt x="75" y="365"/>
                </a:cubicBezTo>
                <a:cubicBezTo>
                  <a:pt x="74" y="364"/>
                  <a:pt x="74" y="364"/>
                  <a:pt x="73" y="363"/>
                </a:cubicBezTo>
                <a:cubicBezTo>
                  <a:pt x="72" y="362"/>
                  <a:pt x="71" y="361"/>
                  <a:pt x="71" y="360"/>
                </a:cubicBezTo>
                <a:cubicBezTo>
                  <a:pt x="70" y="360"/>
                  <a:pt x="70" y="359"/>
                  <a:pt x="70" y="358"/>
                </a:cubicBezTo>
                <a:cubicBezTo>
                  <a:pt x="69" y="358"/>
                  <a:pt x="69" y="357"/>
                  <a:pt x="70" y="356"/>
                </a:cubicBezTo>
                <a:cubicBezTo>
                  <a:pt x="70" y="356"/>
                  <a:pt x="70" y="355"/>
                  <a:pt x="70" y="355"/>
                </a:cubicBezTo>
                <a:lnTo>
                  <a:pt x="90" y="336"/>
                </a:lnTo>
                <a:lnTo>
                  <a:pt x="19" y="265"/>
                </a:lnTo>
                <a:lnTo>
                  <a:pt x="12" y="294"/>
                </a:lnTo>
                <a:cubicBezTo>
                  <a:pt x="11" y="295"/>
                  <a:pt x="11" y="296"/>
                  <a:pt x="10" y="297"/>
                </a:cubicBezTo>
                <a:cubicBezTo>
                  <a:pt x="10" y="297"/>
                  <a:pt x="9" y="298"/>
                  <a:pt x="9" y="298"/>
                </a:cubicBezTo>
                <a:cubicBezTo>
                  <a:pt x="8" y="298"/>
                  <a:pt x="7" y="298"/>
                  <a:pt x="6" y="297"/>
                </a:cubicBezTo>
                <a:cubicBezTo>
                  <a:pt x="6" y="296"/>
                  <a:pt x="5" y="295"/>
                  <a:pt x="4" y="294"/>
                </a:cubicBezTo>
                <a:cubicBezTo>
                  <a:pt x="3" y="294"/>
                  <a:pt x="2" y="293"/>
                  <a:pt x="2" y="292"/>
                </a:cubicBezTo>
                <a:cubicBezTo>
                  <a:pt x="1" y="292"/>
                  <a:pt x="1" y="291"/>
                  <a:pt x="0" y="290"/>
                </a:cubicBezTo>
                <a:cubicBezTo>
                  <a:pt x="0" y="290"/>
                  <a:pt x="0" y="289"/>
                  <a:pt x="0" y="289"/>
                </a:cubicBezTo>
                <a:cubicBezTo>
                  <a:pt x="0" y="288"/>
                  <a:pt x="0" y="288"/>
                  <a:pt x="0" y="287"/>
                </a:cubicBezTo>
                <a:lnTo>
                  <a:pt x="8" y="252"/>
                </a:lnTo>
                <a:cubicBezTo>
                  <a:pt x="8" y="251"/>
                  <a:pt x="8" y="251"/>
                  <a:pt x="8" y="251"/>
                </a:cubicBezTo>
                <a:cubicBezTo>
                  <a:pt x="9" y="250"/>
                  <a:pt x="9" y="250"/>
                  <a:pt x="9" y="249"/>
                </a:cubicBezTo>
                <a:cubicBezTo>
                  <a:pt x="9" y="249"/>
                  <a:pt x="10" y="248"/>
                  <a:pt x="10" y="248"/>
                </a:cubicBezTo>
                <a:cubicBezTo>
                  <a:pt x="11" y="247"/>
                  <a:pt x="12" y="246"/>
                  <a:pt x="13" y="245"/>
                </a:cubicBezTo>
                <a:cubicBezTo>
                  <a:pt x="14" y="244"/>
                  <a:pt x="15" y="243"/>
                  <a:pt x="16" y="243"/>
                </a:cubicBezTo>
                <a:cubicBezTo>
                  <a:pt x="16" y="242"/>
                  <a:pt x="17" y="242"/>
                  <a:pt x="18" y="241"/>
                </a:cubicBezTo>
                <a:cubicBezTo>
                  <a:pt x="18" y="241"/>
                  <a:pt x="19" y="241"/>
                  <a:pt x="19" y="241"/>
                </a:cubicBezTo>
                <a:cubicBezTo>
                  <a:pt x="20" y="241"/>
                  <a:pt x="20" y="241"/>
                  <a:pt x="20" y="242"/>
                </a:cubicBezTo>
                <a:lnTo>
                  <a:pt x="102" y="323"/>
                </a:lnTo>
                <a:lnTo>
                  <a:pt x="119" y="307"/>
                </a:lnTo>
                <a:cubicBezTo>
                  <a:pt x="119" y="306"/>
                  <a:pt x="120" y="306"/>
                  <a:pt x="120" y="306"/>
                </a:cubicBezTo>
                <a:cubicBezTo>
                  <a:pt x="121" y="306"/>
                  <a:pt x="121" y="306"/>
                  <a:pt x="122" y="306"/>
                </a:cubicBezTo>
                <a:cubicBezTo>
                  <a:pt x="123" y="306"/>
                  <a:pt x="123" y="306"/>
                  <a:pt x="124" y="307"/>
                </a:cubicBezTo>
                <a:cubicBezTo>
                  <a:pt x="125" y="307"/>
                  <a:pt x="126" y="308"/>
                  <a:pt x="126" y="309"/>
                </a:cubicBezTo>
                <a:close/>
                <a:moveTo>
                  <a:pt x="161" y="184"/>
                </a:moveTo>
                <a:cubicBezTo>
                  <a:pt x="165" y="188"/>
                  <a:pt x="169" y="192"/>
                  <a:pt x="172" y="197"/>
                </a:cubicBezTo>
                <a:cubicBezTo>
                  <a:pt x="176" y="202"/>
                  <a:pt x="179" y="206"/>
                  <a:pt x="182" y="211"/>
                </a:cubicBezTo>
                <a:cubicBezTo>
                  <a:pt x="184" y="216"/>
                  <a:pt x="186" y="221"/>
                  <a:pt x="188" y="227"/>
                </a:cubicBezTo>
                <a:cubicBezTo>
                  <a:pt x="189" y="232"/>
                  <a:pt x="190" y="237"/>
                  <a:pt x="189" y="243"/>
                </a:cubicBezTo>
                <a:cubicBezTo>
                  <a:pt x="189" y="248"/>
                  <a:pt x="187" y="254"/>
                  <a:pt x="185" y="259"/>
                </a:cubicBezTo>
                <a:cubicBezTo>
                  <a:pt x="182" y="264"/>
                  <a:pt x="178" y="270"/>
                  <a:pt x="173" y="275"/>
                </a:cubicBezTo>
                <a:cubicBezTo>
                  <a:pt x="171" y="277"/>
                  <a:pt x="168" y="279"/>
                  <a:pt x="166" y="281"/>
                </a:cubicBezTo>
                <a:cubicBezTo>
                  <a:pt x="164" y="283"/>
                  <a:pt x="162" y="284"/>
                  <a:pt x="160" y="285"/>
                </a:cubicBezTo>
                <a:cubicBezTo>
                  <a:pt x="158" y="286"/>
                  <a:pt x="156" y="287"/>
                  <a:pt x="155" y="288"/>
                </a:cubicBezTo>
                <a:cubicBezTo>
                  <a:pt x="153" y="288"/>
                  <a:pt x="152" y="289"/>
                  <a:pt x="151" y="289"/>
                </a:cubicBezTo>
                <a:cubicBezTo>
                  <a:pt x="150" y="289"/>
                  <a:pt x="149" y="289"/>
                  <a:pt x="148" y="288"/>
                </a:cubicBezTo>
                <a:cubicBezTo>
                  <a:pt x="148" y="288"/>
                  <a:pt x="146" y="287"/>
                  <a:pt x="145" y="285"/>
                </a:cubicBezTo>
                <a:cubicBezTo>
                  <a:pt x="144" y="284"/>
                  <a:pt x="143" y="284"/>
                  <a:pt x="143" y="283"/>
                </a:cubicBezTo>
                <a:cubicBezTo>
                  <a:pt x="142" y="282"/>
                  <a:pt x="142" y="282"/>
                  <a:pt x="142" y="281"/>
                </a:cubicBezTo>
                <a:cubicBezTo>
                  <a:pt x="141" y="281"/>
                  <a:pt x="141" y="280"/>
                  <a:pt x="142" y="280"/>
                </a:cubicBezTo>
                <a:cubicBezTo>
                  <a:pt x="142" y="279"/>
                  <a:pt x="142" y="279"/>
                  <a:pt x="142" y="279"/>
                </a:cubicBezTo>
                <a:cubicBezTo>
                  <a:pt x="143" y="278"/>
                  <a:pt x="144" y="278"/>
                  <a:pt x="145" y="277"/>
                </a:cubicBezTo>
                <a:cubicBezTo>
                  <a:pt x="146" y="276"/>
                  <a:pt x="148" y="276"/>
                  <a:pt x="150" y="275"/>
                </a:cubicBezTo>
                <a:cubicBezTo>
                  <a:pt x="152" y="273"/>
                  <a:pt x="154" y="272"/>
                  <a:pt x="156" y="271"/>
                </a:cubicBezTo>
                <a:cubicBezTo>
                  <a:pt x="159" y="269"/>
                  <a:pt x="161" y="267"/>
                  <a:pt x="163" y="264"/>
                </a:cubicBezTo>
                <a:cubicBezTo>
                  <a:pt x="168" y="260"/>
                  <a:pt x="171" y="255"/>
                  <a:pt x="173" y="250"/>
                </a:cubicBezTo>
                <a:cubicBezTo>
                  <a:pt x="174" y="245"/>
                  <a:pt x="175" y="240"/>
                  <a:pt x="174" y="234"/>
                </a:cubicBezTo>
                <a:cubicBezTo>
                  <a:pt x="173" y="229"/>
                  <a:pt x="171" y="224"/>
                  <a:pt x="168" y="219"/>
                </a:cubicBezTo>
                <a:cubicBezTo>
                  <a:pt x="165" y="214"/>
                  <a:pt x="161" y="209"/>
                  <a:pt x="157" y="205"/>
                </a:cubicBezTo>
                <a:cubicBezTo>
                  <a:pt x="156" y="209"/>
                  <a:pt x="154" y="213"/>
                  <a:pt x="152" y="218"/>
                </a:cubicBezTo>
                <a:cubicBezTo>
                  <a:pt x="149" y="223"/>
                  <a:pt x="146" y="227"/>
                  <a:pt x="141" y="232"/>
                </a:cubicBezTo>
                <a:cubicBezTo>
                  <a:pt x="136" y="237"/>
                  <a:pt x="131" y="241"/>
                  <a:pt x="126" y="243"/>
                </a:cubicBezTo>
                <a:cubicBezTo>
                  <a:pt x="121" y="245"/>
                  <a:pt x="117" y="246"/>
                  <a:pt x="112" y="246"/>
                </a:cubicBezTo>
                <a:cubicBezTo>
                  <a:pt x="107" y="245"/>
                  <a:pt x="103" y="244"/>
                  <a:pt x="99" y="241"/>
                </a:cubicBezTo>
                <a:cubicBezTo>
                  <a:pt x="94" y="239"/>
                  <a:pt x="90" y="236"/>
                  <a:pt x="86" y="232"/>
                </a:cubicBezTo>
                <a:cubicBezTo>
                  <a:pt x="82" y="228"/>
                  <a:pt x="79" y="223"/>
                  <a:pt x="76" y="218"/>
                </a:cubicBezTo>
                <a:cubicBezTo>
                  <a:pt x="74" y="213"/>
                  <a:pt x="72" y="208"/>
                  <a:pt x="72" y="203"/>
                </a:cubicBezTo>
                <a:cubicBezTo>
                  <a:pt x="72" y="198"/>
                  <a:pt x="73" y="192"/>
                  <a:pt x="75" y="187"/>
                </a:cubicBezTo>
                <a:cubicBezTo>
                  <a:pt x="77" y="181"/>
                  <a:pt x="81" y="175"/>
                  <a:pt x="87" y="170"/>
                </a:cubicBezTo>
                <a:cubicBezTo>
                  <a:pt x="91" y="166"/>
                  <a:pt x="94" y="163"/>
                  <a:pt x="98" y="161"/>
                </a:cubicBezTo>
                <a:cubicBezTo>
                  <a:pt x="102" y="159"/>
                  <a:pt x="106" y="158"/>
                  <a:pt x="110" y="158"/>
                </a:cubicBezTo>
                <a:cubicBezTo>
                  <a:pt x="115" y="157"/>
                  <a:pt x="119" y="158"/>
                  <a:pt x="123" y="159"/>
                </a:cubicBezTo>
                <a:cubicBezTo>
                  <a:pt x="127" y="160"/>
                  <a:pt x="131" y="161"/>
                  <a:pt x="135" y="164"/>
                </a:cubicBezTo>
                <a:cubicBezTo>
                  <a:pt x="140" y="166"/>
                  <a:pt x="144" y="169"/>
                  <a:pt x="148" y="172"/>
                </a:cubicBezTo>
                <a:cubicBezTo>
                  <a:pt x="152" y="176"/>
                  <a:pt x="157" y="180"/>
                  <a:pt x="161" y="184"/>
                </a:cubicBezTo>
                <a:close/>
                <a:moveTo>
                  <a:pt x="147" y="195"/>
                </a:moveTo>
                <a:cubicBezTo>
                  <a:pt x="141" y="189"/>
                  <a:pt x="135" y="184"/>
                  <a:pt x="130" y="181"/>
                </a:cubicBezTo>
                <a:cubicBezTo>
                  <a:pt x="125" y="178"/>
                  <a:pt x="121" y="175"/>
                  <a:pt x="116" y="174"/>
                </a:cubicBezTo>
                <a:cubicBezTo>
                  <a:pt x="112" y="173"/>
                  <a:pt x="108" y="174"/>
                  <a:pt x="105" y="175"/>
                </a:cubicBezTo>
                <a:cubicBezTo>
                  <a:pt x="102" y="176"/>
                  <a:pt x="98" y="178"/>
                  <a:pt x="95" y="181"/>
                </a:cubicBezTo>
                <a:cubicBezTo>
                  <a:pt x="92" y="184"/>
                  <a:pt x="90" y="187"/>
                  <a:pt x="89" y="191"/>
                </a:cubicBezTo>
                <a:cubicBezTo>
                  <a:pt x="88" y="194"/>
                  <a:pt x="88" y="197"/>
                  <a:pt x="88" y="201"/>
                </a:cubicBezTo>
                <a:cubicBezTo>
                  <a:pt x="89" y="204"/>
                  <a:pt x="90" y="207"/>
                  <a:pt x="91" y="210"/>
                </a:cubicBezTo>
                <a:cubicBezTo>
                  <a:pt x="93" y="213"/>
                  <a:pt x="95" y="216"/>
                  <a:pt x="98" y="218"/>
                </a:cubicBezTo>
                <a:cubicBezTo>
                  <a:pt x="101" y="221"/>
                  <a:pt x="104" y="224"/>
                  <a:pt x="107" y="225"/>
                </a:cubicBezTo>
                <a:cubicBezTo>
                  <a:pt x="109" y="227"/>
                  <a:pt x="112" y="228"/>
                  <a:pt x="115" y="228"/>
                </a:cubicBezTo>
                <a:cubicBezTo>
                  <a:pt x="118" y="229"/>
                  <a:pt x="121" y="228"/>
                  <a:pt x="124" y="227"/>
                </a:cubicBezTo>
                <a:cubicBezTo>
                  <a:pt x="127" y="226"/>
                  <a:pt x="131" y="223"/>
                  <a:pt x="134" y="220"/>
                </a:cubicBezTo>
                <a:cubicBezTo>
                  <a:pt x="137" y="217"/>
                  <a:pt x="140" y="213"/>
                  <a:pt x="142" y="208"/>
                </a:cubicBezTo>
                <a:cubicBezTo>
                  <a:pt x="145" y="204"/>
                  <a:pt x="146" y="199"/>
                  <a:pt x="147" y="195"/>
                </a:cubicBezTo>
                <a:close/>
                <a:moveTo>
                  <a:pt x="240" y="105"/>
                </a:moveTo>
                <a:cubicBezTo>
                  <a:pt x="244" y="109"/>
                  <a:pt x="248" y="113"/>
                  <a:pt x="252" y="118"/>
                </a:cubicBezTo>
                <a:cubicBezTo>
                  <a:pt x="255" y="122"/>
                  <a:pt x="258" y="127"/>
                  <a:pt x="261" y="132"/>
                </a:cubicBezTo>
                <a:cubicBezTo>
                  <a:pt x="264" y="137"/>
                  <a:pt x="266" y="142"/>
                  <a:pt x="267" y="147"/>
                </a:cubicBezTo>
                <a:cubicBezTo>
                  <a:pt x="268" y="153"/>
                  <a:pt x="269" y="158"/>
                  <a:pt x="268" y="164"/>
                </a:cubicBezTo>
                <a:cubicBezTo>
                  <a:pt x="268" y="169"/>
                  <a:pt x="266" y="174"/>
                  <a:pt x="264" y="180"/>
                </a:cubicBezTo>
                <a:cubicBezTo>
                  <a:pt x="261" y="185"/>
                  <a:pt x="257" y="191"/>
                  <a:pt x="252" y="196"/>
                </a:cubicBezTo>
                <a:cubicBezTo>
                  <a:pt x="250" y="198"/>
                  <a:pt x="248" y="200"/>
                  <a:pt x="245" y="202"/>
                </a:cubicBezTo>
                <a:cubicBezTo>
                  <a:pt x="243" y="203"/>
                  <a:pt x="241" y="205"/>
                  <a:pt x="239" y="206"/>
                </a:cubicBezTo>
                <a:cubicBezTo>
                  <a:pt x="237" y="207"/>
                  <a:pt x="236" y="208"/>
                  <a:pt x="234" y="209"/>
                </a:cubicBezTo>
                <a:cubicBezTo>
                  <a:pt x="233" y="209"/>
                  <a:pt x="231" y="210"/>
                  <a:pt x="230" y="210"/>
                </a:cubicBezTo>
                <a:cubicBezTo>
                  <a:pt x="230" y="210"/>
                  <a:pt x="229" y="209"/>
                  <a:pt x="228" y="209"/>
                </a:cubicBezTo>
                <a:cubicBezTo>
                  <a:pt x="227" y="208"/>
                  <a:pt x="226" y="208"/>
                  <a:pt x="224" y="206"/>
                </a:cubicBezTo>
                <a:cubicBezTo>
                  <a:pt x="223" y="205"/>
                  <a:pt x="223" y="204"/>
                  <a:pt x="222" y="204"/>
                </a:cubicBezTo>
                <a:cubicBezTo>
                  <a:pt x="221" y="203"/>
                  <a:pt x="221" y="202"/>
                  <a:pt x="221" y="202"/>
                </a:cubicBezTo>
                <a:cubicBezTo>
                  <a:pt x="221" y="201"/>
                  <a:pt x="221" y="201"/>
                  <a:pt x="221" y="201"/>
                </a:cubicBezTo>
                <a:cubicBezTo>
                  <a:pt x="221" y="200"/>
                  <a:pt x="221" y="200"/>
                  <a:pt x="222" y="199"/>
                </a:cubicBezTo>
                <a:cubicBezTo>
                  <a:pt x="222" y="199"/>
                  <a:pt x="223" y="198"/>
                  <a:pt x="224" y="198"/>
                </a:cubicBezTo>
                <a:cubicBezTo>
                  <a:pt x="226" y="197"/>
                  <a:pt x="227" y="196"/>
                  <a:pt x="229" y="195"/>
                </a:cubicBezTo>
                <a:cubicBezTo>
                  <a:pt x="231" y="194"/>
                  <a:pt x="233" y="193"/>
                  <a:pt x="235" y="191"/>
                </a:cubicBezTo>
                <a:cubicBezTo>
                  <a:pt x="238" y="190"/>
                  <a:pt x="240" y="188"/>
                  <a:pt x="243" y="185"/>
                </a:cubicBezTo>
                <a:cubicBezTo>
                  <a:pt x="247" y="181"/>
                  <a:pt x="250" y="176"/>
                  <a:pt x="252" y="171"/>
                </a:cubicBezTo>
                <a:cubicBezTo>
                  <a:pt x="253" y="166"/>
                  <a:pt x="254" y="160"/>
                  <a:pt x="253" y="155"/>
                </a:cubicBezTo>
                <a:cubicBezTo>
                  <a:pt x="252" y="150"/>
                  <a:pt x="250" y="145"/>
                  <a:pt x="247" y="140"/>
                </a:cubicBezTo>
                <a:cubicBezTo>
                  <a:pt x="244" y="135"/>
                  <a:pt x="241" y="130"/>
                  <a:pt x="236" y="126"/>
                </a:cubicBezTo>
                <a:cubicBezTo>
                  <a:pt x="235" y="130"/>
                  <a:pt x="233" y="134"/>
                  <a:pt x="231" y="139"/>
                </a:cubicBezTo>
                <a:cubicBezTo>
                  <a:pt x="229" y="144"/>
                  <a:pt x="225" y="148"/>
                  <a:pt x="221" y="153"/>
                </a:cubicBezTo>
                <a:cubicBezTo>
                  <a:pt x="215" y="158"/>
                  <a:pt x="210" y="162"/>
                  <a:pt x="205" y="164"/>
                </a:cubicBezTo>
                <a:cubicBezTo>
                  <a:pt x="200" y="166"/>
                  <a:pt x="196" y="167"/>
                  <a:pt x="191" y="166"/>
                </a:cubicBezTo>
                <a:cubicBezTo>
                  <a:pt x="187" y="166"/>
                  <a:pt x="182" y="165"/>
                  <a:pt x="178" y="162"/>
                </a:cubicBezTo>
                <a:cubicBezTo>
                  <a:pt x="174" y="160"/>
                  <a:pt x="169" y="157"/>
                  <a:pt x="165" y="153"/>
                </a:cubicBezTo>
                <a:cubicBezTo>
                  <a:pt x="161" y="149"/>
                  <a:pt x="158" y="144"/>
                  <a:pt x="156" y="139"/>
                </a:cubicBezTo>
                <a:cubicBezTo>
                  <a:pt x="153" y="134"/>
                  <a:pt x="152" y="129"/>
                  <a:pt x="151" y="124"/>
                </a:cubicBezTo>
                <a:cubicBezTo>
                  <a:pt x="151" y="118"/>
                  <a:pt x="152" y="113"/>
                  <a:pt x="154" y="107"/>
                </a:cubicBezTo>
                <a:cubicBezTo>
                  <a:pt x="157" y="102"/>
                  <a:pt x="160" y="96"/>
                  <a:pt x="166" y="91"/>
                </a:cubicBezTo>
                <a:cubicBezTo>
                  <a:pt x="170" y="87"/>
                  <a:pt x="174" y="84"/>
                  <a:pt x="178" y="82"/>
                </a:cubicBezTo>
                <a:cubicBezTo>
                  <a:pt x="182" y="80"/>
                  <a:pt x="186" y="79"/>
                  <a:pt x="190" y="78"/>
                </a:cubicBezTo>
                <a:cubicBezTo>
                  <a:pt x="194" y="78"/>
                  <a:pt x="198" y="78"/>
                  <a:pt x="202" y="79"/>
                </a:cubicBezTo>
                <a:cubicBezTo>
                  <a:pt x="206" y="80"/>
                  <a:pt x="210" y="82"/>
                  <a:pt x="215" y="85"/>
                </a:cubicBezTo>
                <a:cubicBezTo>
                  <a:pt x="219" y="87"/>
                  <a:pt x="223" y="90"/>
                  <a:pt x="227" y="93"/>
                </a:cubicBezTo>
                <a:cubicBezTo>
                  <a:pt x="232" y="97"/>
                  <a:pt x="236" y="101"/>
                  <a:pt x="240" y="105"/>
                </a:cubicBezTo>
                <a:close/>
                <a:moveTo>
                  <a:pt x="226" y="116"/>
                </a:moveTo>
                <a:cubicBezTo>
                  <a:pt x="220" y="110"/>
                  <a:pt x="214" y="105"/>
                  <a:pt x="209" y="102"/>
                </a:cubicBezTo>
                <a:cubicBezTo>
                  <a:pt x="204" y="98"/>
                  <a:pt x="200" y="96"/>
                  <a:pt x="196" y="95"/>
                </a:cubicBezTo>
                <a:cubicBezTo>
                  <a:pt x="191" y="94"/>
                  <a:pt x="188" y="94"/>
                  <a:pt x="184" y="95"/>
                </a:cubicBezTo>
                <a:cubicBezTo>
                  <a:pt x="181" y="97"/>
                  <a:pt x="178" y="99"/>
                  <a:pt x="175" y="102"/>
                </a:cubicBezTo>
                <a:cubicBezTo>
                  <a:pt x="171" y="105"/>
                  <a:pt x="169" y="108"/>
                  <a:pt x="168" y="111"/>
                </a:cubicBezTo>
                <a:cubicBezTo>
                  <a:pt x="167" y="115"/>
                  <a:pt x="167" y="118"/>
                  <a:pt x="167" y="121"/>
                </a:cubicBezTo>
                <a:cubicBezTo>
                  <a:pt x="168" y="125"/>
                  <a:pt x="169" y="128"/>
                  <a:pt x="171" y="131"/>
                </a:cubicBezTo>
                <a:cubicBezTo>
                  <a:pt x="172" y="134"/>
                  <a:pt x="175" y="137"/>
                  <a:pt x="177" y="139"/>
                </a:cubicBezTo>
                <a:cubicBezTo>
                  <a:pt x="180" y="142"/>
                  <a:pt x="183" y="144"/>
                  <a:pt x="186" y="146"/>
                </a:cubicBezTo>
                <a:cubicBezTo>
                  <a:pt x="189" y="148"/>
                  <a:pt x="192" y="149"/>
                  <a:pt x="195" y="149"/>
                </a:cubicBezTo>
                <a:cubicBezTo>
                  <a:pt x="198" y="149"/>
                  <a:pt x="201" y="149"/>
                  <a:pt x="204" y="148"/>
                </a:cubicBezTo>
                <a:cubicBezTo>
                  <a:pt x="207" y="146"/>
                  <a:pt x="210" y="144"/>
                  <a:pt x="213" y="141"/>
                </a:cubicBezTo>
                <a:cubicBezTo>
                  <a:pt x="216" y="137"/>
                  <a:pt x="219" y="133"/>
                  <a:pt x="222" y="129"/>
                </a:cubicBezTo>
                <a:cubicBezTo>
                  <a:pt x="224" y="125"/>
                  <a:pt x="225" y="120"/>
                  <a:pt x="226" y="116"/>
                </a:cubicBezTo>
                <a:close/>
                <a:moveTo>
                  <a:pt x="363" y="71"/>
                </a:moveTo>
                <a:cubicBezTo>
                  <a:pt x="364" y="72"/>
                  <a:pt x="365" y="73"/>
                  <a:pt x="365" y="74"/>
                </a:cubicBezTo>
                <a:cubicBezTo>
                  <a:pt x="366" y="74"/>
                  <a:pt x="366" y="75"/>
                  <a:pt x="367" y="76"/>
                </a:cubicBezTo>
                <a:cubicBezTo>
                  <a:pt x="367" y="77"/>
                  <a:pt x="367" y="77"/>
                  <a:pt x="367" y="78"/>
                </a:cubicBezTo>
                <a:cubicBezTo>
                  <a:pt x="367" y="78"/>
                  <a:pt x="366" y="79"/>
                  <a:pt x="366" y="79"/>
                </a:cubicBezTo>
                <a:lnTo>
                  <a:pt x="315" y="131"/>
                </a:lnTo>
                <a:cubicBezTo>
                  <a:pt x="314" y="131"/>
                  <a:pt x="313" y="132"/>
                  <a:pt x="313" y="132"/>
                </a:cubicBezTo>
                <a:cubicBezTo>
                  <a:pt x="312" y="132"/>
                  <a:pt x="311" y="133"/>
                  <a:pt x="310" y="133"/>
                </a:cubicBezTo>
                <a:cubicBezTo>
                  <a:pt x="310" y="133"/>
                  <a:pt x="309" y="132"/>
                  <a:pt x="308" y="132"/>
                </a:cubicBezTo>
                <a:cubicBezTo>
                  <a:pt x="307" y="131"/>
                  <a:pt x="306" y="130"/>
                  <a:pt x="305" y="129"/>
                </a:cubicBezTo>
                <a:cubicBezTo>
                  <a:pt x="304" y="128"/>
                  <a:pt x="303" y="127"/>
                  <a:pt x="303" y="127"/>
                </a:cubicBezTo>
                <a:cubicBezTo>
                  <a:pt x="302" y="126"/>
                  <a:pt x="302" y="125"/>
                  <a:pt x="301" y="124"/>
                </a:cubicBezTo>
                <a:cubicBezTo>
                  <a:pt x="301" y="123"/>
                  <a:pt x="301" y="123"/>
                  <a:pt x="301" y="122"/>
                </a:cubicBezTo>
                <a:cubicBezTo>
                  <a:pt x="300" y="121"/>
                  <a:pt x="300" y="120"/>
                  <a:pt x="300" y="119"/>
                </a:cubicBezTo>
                <a:lnTo>
                  <a:pt x="300" y="81"/>
                </a:lnTo>
                <a:cubicBezTo>
                  <a:pt x="300" y="72"/>
                  <a:pt x="299" y="65"/>
                  <a:pt x="298" y="59"/>
                </a:cubicBezTo>
                <a:cubicBezTo>
                  <a:pt x="297" y="53"/>
                  <a:pt x="296" y="47"/>
                  <a:pt x="295" y="43"/>
                </a:cubicBezTo>
                <a:cubicBezTo>
                  <a:pt x="293" y="39"/>
                  <a:pt x="291" y="35"/>
                  <a:pt x="290" y="33"/>
                </a:cubicBezTo>
                <a:cubicBezTo>
                  <a:pt x="288" y="30"/>
                  <a:pt x="286" y="27"/>
                  <a:pt x="284" y="25"/>
                </a:cubicBezTo>
                <a:cubicBezTo>
                  <a:pt x="282" y="23"/>
                  <a:pt x="279" y="22"/>
                  <a:pt x="277" y="20"/>
                </a:cubicBezTo>
                <a:cubicBezTo>
                  <a:pt x="274" y="19"/>
                  <a:pt x="272" y="19"/>
                  <a:pt x="269" y="19"/>
                </a:cubicBezTo>
                <a:cubicBezTo>
                  <a:pt x="266" y="18"/>
                  <a:pt x="263" y="19"/>
                  <a:pt x="261" y="20"/>
                </a:cubicBezTo>
                <a:cubicBezTo>
                  <a:pt x="258" y="21"/>
                  <a:pt x="255" y="23"/>
                  <a:pt x="253" y="26"/>
                </a:cubicBezTo>
                <a:cubicBezTo>
                  <a:pt x="250" y="29"/>
                  <a:pt x="247" y="32"/>
                  <a:pt x="246" y="35"/>
                </a:cubicBezTo>
                <a:cubicBezTo>
                  <a:pt x="244" y="38"/>
                  <a:pt x="243" y="41"/>
                  <a:pt x="242" y="44"/>
                </a:cubicBezTo>
                <a:cubicBezTo>
                  <a:pt x="241" y="47"/>
                  <a:pt x="241" y="49"/>
                  <a:pt x="240" y="51"/>
                </a:cubicBezTo>
                <a:cubicBezTo>
                  <a:pt x="240" y="53"/>
                  <a:pt x="239" y="55"/>
                  <a:pt x="239" y="55"/>
                </a:cubicBezTo>
                <a:cubicBezTo>
                  <a:pt x="238" y="56"/>
                  <a:pt x="238" y="56"/>
                  <a:pt x="238" y="56"/>
                </a:cubicBezTo>
                <a:cubicBezTo>
                  <a:pt x="237" y="56"/>
                  <a:pt x="237" y="56"/>
                  <a:pt x="236" y="56"/>
                </a:cubicBezTo>
                <a:cubicBezTo>
                  <a:pt x="235" y="55"/>
                  <a:pt x="235" y="55"/>
                  <a:pt x="234" y="54"/>
                </a:cubicBezTo>
                <a:cubicBezTo>
                  <a:pt x="233" y="54"/>
                  <a:pt x="232" y="53"/>
                  <a:pt x="231" y="52"/>
                </a:cubicBezTo>
                <a:cubicBezTo>
                  <a:pt x="230" y="51"/>
                  <a:pt x="230" y="50"/>
                  <a:pt x="229" y="50"/>
                </a:cubicBezTo>
                <a:cubicBezTo>
                  <a:pt x="229" y="49"/>
                  <a:pt x="228" y="49"/>
                  <a:pt x="228" y="48"/>
                </a:cubicBezTo>
                <a:cubicBezTo>
                  <a:pt x="228" y="48"/>
                  <a:pt x="228" y="47"/>
                  <a:pt x="228" y="47"/>
                </a:cubicBezTo>
                <a:cubicBezTo>
                  <a:pt x="227" y="46"/>
                  <a:pt x="227" y="45"/>
                  <a:pt x="227" y="44"/>
                </a:cubicBezTo>
                <a:cubicBezTo>
                  <a:pt x="227" y="43"/>
                  <a:pt x="228" y="42"/>
                  <a:pt x="228" y="39"/>
                </a:cubicBezTo>
                <a:cubicBezTo>
                  <a:pt x="229" y="37"/>
                  <a:pt x="230" y="34"/>
                  <a:pt x="231" y="31"/>
                </a:cubicBezTo>
                <a:cubicBezTo>
                  <a:pt x="232" y="28"/>
                  <a:pt x="234" y="25"/>
                  <a:pt x="236" y="22"/>
                </a:cubicBezTo>
                <a:cubicBezTo>
                  <a:pt x="238" y="19"/>
                  <a:pt x="240" y="16"/>
                  <a:pt x="243" y="13"/>
                </a:cubicBezTo>
                <a:cubicBezTo>
                  <a:pt x="248" y="9"/>
                  <a:pt x="252" y="6"/>
                  <a:pt x="257" y="3"/>
                </a:cubicBezTo>
                <a:cubicBezTo>
                  <a:pt x="262" y="1"/>
                  <a:pt x="266" y="0"/>
                  <a:pt x="271" y="0"/>
                </a:cubicBezTo>
                <a:cubicBezTo>
                  <a:pt x="275" y="0"/>
                  <a:pt x="279" y="1"/>
                  <a:pt x="283" y="3"/>
                </a:cubicBezTo>
                <a:cubicBezTo>
                  <a:pt x="287" y="5"/>
                  <a:pt x="291" y="7"/>
                  <a:pt x="294" y="11"/>
                </a:cubicBezTo>
                <a:cubicBezTo>
                  <a:pt x="297" y="14"/>
                  <a:pt x="300" y="17"/>
                  <a:pt x="302" y="20"/>
                </a:cubicBezTo>
                <a:cubicBezTo>
                  <a:pt x="305" y="24"/>
                  <a:pt x="307" y="28"/>
                  <a:pt x="309" y="33"/>
                </a:cubicBezTo>
                <a:cubicBezTo>
                  <a:pt x="310" y="38"/>
                  <a:pt x="312" y="45"/>
                  <a:pt x="313" y="52"/>
                </a:cubicBezTo>
                <a:cubicBezTo>
                  <a:pt x="314" y="59"/>
                  <a:pt x="314" y="68"/>
                  <a:pt x="314" y="79"/>
                </a:cubicBezTo>
                <a:lnTo>
                  <a:pt x="315" y="109"/>
                </a:lnTo>
                <a:lnTo>
                  <a:pt x="355" y="69"/>
                </a:lnTo>
                <a:cubicBezTo>
                  <a:pt x="356" y="68"/>
                  <a:pt x="356" y="68"/>
                  <a:pt x="357" y="68"/>
                </a:cubicBezTo>
                <a:cubicBezTo>
                  <a:pt x="357" y="68"/>
                  <a:pt x="358" y="68"/>
                  <a:pt x="359" y="68"/>
                </a:cubicBezTo>
                <a:cubicBezTo>
                  <a:pt x="359" y="68"/>
                  <a:pt x="360" y="69"/>
                  <a:pt x="361" y="69"/>
                </a:cubicBezTo>
                <a:cubicBezTo>
                  <a:pt x="362" y="70"/>
                  <a:pt x="362" y="70"/>
                  <a:pt x="363" y="71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065" name="Freeform 41"/>
          <p:cNvSpPr>
            <a:spLocks noEditPoints="1"/>
          </p:cNvSpPr>
          <p:nvPr/>
        </p:nvSpPr>
        <p:spPr bwMode="auto">
          <a:xfrm>
            <a:off x="1481944" y="5443538"/>
            <a:ext cx="193675" cy="173038"/>
          </a:xfrm>
          <a:custGeom>
            <a:avLst/>
            <a:gdLst/>
            <a:ahLst/>
            <a:cxnLst>
              <a:cxn ang="0">
                <a:pos x="129" y="312"/>
              </a:cxn>
              <a:cxn ang="0">
                <a:pos x="77" y="363"/>
              </a:cxn>
              <a:cxn ang="0">
                <a:pos x="69" y="355"/>
              </a:cxn>
              <a:cxn ang="0">
                <a:pos x="19" y="262"/>
              </a:cxn>
              <a:cxn ang="0">
                <a:pos x="6" y="294"/>
              </a:cxn>
              <a:cxn ang="0">
                <a:pos x="0" y="286"/>
              </a:cxn>
              <a:cxn ang="0">
                <a:pos x="9" y="246"/>
              </a:cxn>
              <a:cxn ang="0">
                <a:pos x="18" y="238"/>
              </a:cxn>
              <a:cxn ang="0">
                <a:pos x="119" y="304"/>
              </a:cxn>
              <a:cxn ang="0">
                <a:pos x="126" y="306"/>
              </a:cxn>
              <a:cxn ang="0">
                <a:pos x="188" y="224"/>
              </a:cxn>
              <a:cxn ang="0">
                <a:pos x="166" y="278"/>
              </a:cxn>
              <a:cxn ang="0">
                <a:pos x="148" y="285"/>
              </a:cxn>
              <a:cxn ang="0">
                <a:pos x="141" y="277"/>
              </a:cxn>
              <a:cxn ang="0">
                <a:pos x="156" y="268"/>
              </a:cxn>
              <a:cxn ang="0">
                <a:pos x="168" y="216"/>
              </a:cxn>
              <a:cxn ang="0">
                <a:pos x="126" y="240"/>
              </a:cxn>
              <a:cxn ang="0">
                <a:pos x="76" y="215"/>
              </a:cxn>
              <a:cxn ang="0">
                <a:pos x="98" y="158"/>
              </a:cxn>
              <a:cxn ang="0">
                <a:pos x="148" y="169"/>
              </a:cxn>
              <a:cxn ang="0">
                <a:pos x="116" y="171"/>
              </a:cxn>
              <a:cxn ang="0">
                <a:pos x="88" y="198"/>
              </a:cxn>
              <a:cxn ang="0">
                <a:pos x="115" y="225"/>
              </a:cxn>
              <a:cxn ang="0">
                <a:pos x="147" y="192"/>
              </a:cxn>
              <a:cxn ang="0">
                <a:pos x="267" y="144"/>
              </a:cxn>
              <a:cxn ang="0">
                <a:pos x="245" y="199"/>
              </a:cxn>
              <a:cxn ang="0">
                <a:pos x="227" y="206"/>
              </a:cxn>
              <a:cxn ang="0">
                <a:pos x="221" y="198"/>
              </a:cxn>
              <a:cxn ang="0">
                <a:pos x="235" y="188"/>
              </a:cxn>
              <a:cxn ang="0">
                <a:pos x="247" y="137"/>
              </a:cxn>
              <a:cxn ang="0">
                <a:pos x="205" y="161"/>
              </a:cxn>
              <a:cxn ang="0">
                <a:pos x="155" y="136"/>
              </a:cxn>
              <a:cxn ang="0">
                <a:pos x="177" y="79"/>
              </a:cxn>
              <a:cxn ang="0">
                <a:pos x="227" y="90"/>
              </a:cxn>
              <a:cxn ang="0">
                <a:pos x="195" y="92"/>
              </a:cxn>
              <a:cxn ang="0">
                <a:pos x="167" y="118"/>
              </a:cxn>
              <a:cxn ang="0">
                <a:pos x="194" y="146"/>
              </a:cxn>
              <a:cxn ang="0">
                <a:pos x="226" y="113"/>
              </a:cxn>
              <a:cxn ang="0">
                <a:pos x="367" y="75"/>
              </a:cxn>
              <a:cxn ang="0">
                <a:pos x="315" y="125"/>
              </a:cxn>
              <a:cxn ang="0">
                <a:pos x="307" y="118"/>
              </a:cxn>
              <a:cxn ang="0">
                <a:pos x="256" y="24"/>
              </a:cxn>
              <a:cxn ang="0">
                <a:pos x="244" y="56"/>
              </a:cxn>
              <a:cxn ang="0">
                <a:pos x="237" y="48"/>
              </a:cxn>
              <a:cxn ang="0">
                <a:pos x="246" y="9"/>
              </a:cxn>
              <a:cxn ang="0">
                <a:pos x="255" y="1"/>
              </a:cxn>
              <a:cxn ang="0">
                <a:pos x="356" y="66"/>
              </a:cxn>
              <a:cxn ang="0">
                <a:pos x="364" y="68"/>
              </a:cxn>
            </a:cxnLst>
            <a:rect l="0" t="0" r="r" b="b"/>
            <a:pathLst>
              <a:path w="367" h="363">
                <a:moveTo>
                  <a:pt x="126" y="306"/>
                </a:moveTo>
                <a:cubicBezTo>
                  <a:pt x="127" y="307"/>
                  <a:pt x="128" y="308"/>
                  <a:pt x="128" y="309"/>
                </a:cubicBezTo>
                <a:cubicBezTo>
                  <a:pt x="129" y="309"/>
                  <a:pt x="129" y="310"/>
                  <a:pt x="129" y="311"/>
                </a:cubicBezTo>
                <a:cubicBezTo>
                  <a:pt x="129" y="311"/>
                  <a:pt x="129" y="312"/>
                  <a:pt x="129" y="312"/>
                </a:cubicBezTo>
                <a:cubicBezTo>
                  <a:pt x="129" y="313"/>
                  <a:pt x="129" y="313"/>
                  <a:pt x="128" y="313"/>
                </a:cubicBezTo>
                <a:lnTo>
                  <a:pt x="80" y="362"/>
                </a:lnTo>
                <a:cubicBezTo>
                  <a:pt x="80" y="362"/>
                  <a:pt x="79" y="363"/>
                  <a:pt x="79" y="363"/>
                </a:cubicBezTo>
                <a:cubicBezTo>
                  <a:pt x="78" y="363"/>
                  <a:pt x="78" y="363"/>
                  <a:pt x="77" y="363"/>
                </a:cubicBezTo>
                <a:cubicBezTo>
                  <a:pt x="76" y="363"/>
                  <a:pt x="76" y="362"/>
                  <a:pt x="75" y="362"/>
                </a:cubicBezTo>
                <a:cubicBezTo>
                  <a:pt x="74" y="361"/>
                  <a:pt x="73" y="361"/>
                  <a:pt x="72" y="360"/>
                </a:cubicBezTo>
                <a:cubicBezTo>
                  <a:pt x="72" y="359"/>
                  <a:pt x="71" y="358"/>
                  <a:pt x="70" y="357"/>
                </a:cubicBezTo>
                <a:cubicBezTo>
                  <a:pt x="70" y="357"/>
                  <a:pt x="70" y="356"/>
                  <a:pt x="69" y="355"/>
                </a:cubicBezTo>
                <a:cubicBezTo>
                  <a:pt x="69" y="355"/>
                  <a:pt x="69" y="354"/>
                  <a:pt x="69" y="353"/>
                </a:cubicBezTo>
                <a:cubicBezTo>
                  <a:pt x="69" y="353"/>
                  <a:pt x="70" y="352"/>
                  <a:pt x="70" y="352"/>
                </a:cubicBezTo>
                <a:lnTo>
                  <a:pt x="89" y="333"/>
                </a:lnTo>
                <a:lnTo>
                  <a:pt x="19" y="262"/>
                </a:lnTo>
                <a:lnTo>
                  <a:pt x="11" y="291"/>
                </a:lnTo>
                <a:cubicBezTo>
                  <a:pt x="11" y="292"/>
                  <a:pt x="11" y="293"/>
                  <a:pt x="10" y="294"/>
                </a:cubicBezTo>
                <a:cubicBezTo>
                  <a:pt x="10" y="294"/>
                  <a:pt x="9" y="295"/>
                  <a:pt x="8" y="295"/>
                </a:cubicBezTo>
                <a:cubicBezTo>
                  <a:pt x="8" y="295"/>
                  <a:pt x="7" y="295"/>
                  <a:pt x="6" y="294"/>
                </a:cubicBezTo>
                <a:cubicBezTo>
                  <a:pt x="5" y="293"/>
                  <a:pt x="4" y="292"/>
                  <a:pt x="3" y="291"/>
                </a:cubicBezTo>
                <a:cubicBezTo>
                  <a:pt x="3" y="291"/>
                  <a:pt x="2" y="290"/>
                  <a:pt x="1" y="289"/>
                </a:cubicBezTo>
                <a:cubicBezTo>
                  <a:pt x="1" y="289"/>
                  <a:pt x="0" y="288"/>
                  <a:pt x="0" y="287"/>
                </a:cubicBezTo>
                <a:cubicBezTo>
                  <a:pt x="0" y="287"/>
                  <a:pt x="0" y="286"/>
                  <a:pt x="0" y="286"/>
                </a:cubicBezTo>
                <a:cubicBezTo>
                  <a:pt x="0" y="285"/>
                  <a:pt x="0" y="285"/>
                  <a:pt x="0" y="284"/>
                </a:cubicBezTo>
                <a:lnTo>
                  <a:pt x="8" y="249"/>
                </a:lnTo>
                <a:cubicBezTo>
                  <a:pt x="8" y="248"/>
                  <a:pt x="8" y="248"/>
                  <a:pt x="8" y="248"/>
                </a:cubicBezTo>
                <a:cubicBezTo>
                  <a:pt x="8" y="247"/>
                  <a:pt x="9" y="247"/>
                  <a:pt x="9" y="246"/>
                </a:cubicBezTo>
                <a:cubicBezTo>
                  <a:pt x="9" y="246"/>
                  <a:pt x="10" y="245"/>
                  <a:pt x="10" y="245"/>
                </a:cubicBezTo>
                <a:cubicBezTo>
                  <a:pt x="11" y="244"/>
                  <a:pt x="11" y="243"/>
                  <a:pt x="12" y="242"/>
                </a:cubicBezTo>
                <a:cubicBezTo>
                  <a:pt x="13" y="241"/>
                  <a:pt x="14" y="240"/>
                  <a:pt x="15" y="240"/>
                </a:cubicBezTo>
                <a:cubicBezTo>
                  <a:pt x="16" y="239"/>
                  <a:pt x="17" y="239"/>
                  <a:pt x="18" y="238"/>
                </a:cubicBezTo>
                <a:cubicBezTo>
                  <a:pt x="18" y="238"/>
                  <a:pt x="19" y="238"/>
                  <a:pt x="19" y="238"/>
                </a:cubicBezTo>
                <a:cubicBezTo>
                  <a:pt x="19" y="238"/>
                  <a:pt x="20" y="238"/>
                  <a:pt x="20" y="239"/>
                </a:cubicBezTo>
                <a:lnTo>
                  <a:pt x="102" y="320"/>
                </a:lnTo>
                <a:lnTo>
                  <a:pt x="119" y="304"/>
                </a:lnTo>
                <a:cubicBezTo>
                  <a:pt x="119" y="303"/>
                  <a:pt x="119" y="303"/>
                  <a:pt x="120" y="303"/>
                </a:cubicBezTo>
                <a:cubicBezTo>
                  <a:pt x="120" y="303"/>
                  <a:pt x="121" y="303"/>
                  <a:pt x="122" y="303"/>
                </a:cubicBezTo>
                <a:cubicBezTo>
                  <a:pt x="122" y="303"/>
                  <a:pt x="123" y="303"/>
                  <a:pt x="124" y="304"/>
                </a:cubicBezTo>
                <a:cubicBezTo>
                  <a:pt x="124" y="304"/>
                  <a:pt x="125" y="305"/>
                  <a:pt x="126" y="306"/>
                </a:cubicBezTo>
                <a:close/>
                <a:moveTo>
                  <a:pt x="161" y="181"/>
                </a:moveTo>
                <a:cubicBezTo>
                  <a:pt x="165" y="185"/>
                  <a:pt x="168" y="189"/>
                  <a:pt x="172" y="194"/>
                </a:cubicBezTo>
                <a:cubicBezTo>
                  <a:pt x="176" y="199"/>
                  <a:pt x="179" y="203"/>
                  <a:pt x="182" y="208"/>
                </a:cubicBezTo>
                <a:cubicBezTo>
                  <a:pt x="184" y="213"/>
                  <a:pt x="186" y="218"/>
                  <a:pt x="188" y="224"/>
                </a:cubicBezTo>
                <a:cubicBezTo>
                  <a:pt x="189" y="229"/>
                  <a:pt x="189" y="234"/>
                  <a:pt x="189" y="240"/>
                </a:cubicBezTo>
                <a:cubicBezTo>
                  <a:pt x="189" y="245"/>
                  <a:pt x="187" y="251"/>
                  <a:pt x="184" y="256"/>
                </a:cubicBezTo>
                <a:cubicBezTo>
                  <a:pt x="182" y="261"/>
                  <a:pt x="178" y="267"/>
                  <a:pt x="172" y="272"/>
                </a:cubicBezTo>
                <a:cubicBezTo>
                  <a:pt x="170" y="274"/>
                  <a:pt x="168" y="276"/>
                  <a:pt x="166" y="278"/>
                </a:cubicBezTo>
                <a:cubicBezTo>
                  <a:pt x="164" y="280"/>
                  <a:pt x="162" y="281"/>
                  <a:pt x="160" y="282"/>
                </a:cubicBezTo>
                <a:cubicBezTo>
                  <a:pt x="158" y="283"/>
                  <a:pt x="156" y="284"/>
                  <a:pt x="155" y="285"/>
                </a:cubicBezTo>
                <a:cubicBezTo>
                  <a:pt x="153" y="285"/>
                  <a:pt x="152" y="286"/>
                  <a:pt x="151" y="286"/>
                </a:cubicBezTo>
                <a:cubicBezTo>
                  <a:pt x="150" y="286"/>
                  <a:pt x="149" y="286"/>
                  <a:pt x="148" y="285"/>
                </a:cubicBezTo>
                <a:cubicBezTo>
                  <a:pt x="147" y="285"/>
                  <a:pt x="146" y="284"/>
                  <a:pt x="145" y="282"/>
                </a:cubicBezTo>
                <a:cubicBezTo>
                  <a:pt x="144" y="281"/>
                  <a:pt x="143" y="281"/>
                  <a:pt x="143" y="280"/>
                </a:cubicBezTo>
                <a:cubicBezTo>
                  <a:pt x="142" y="279"/>
                  <a:pt x="142" y="279"/>
                  <a:pt x="141" y="278"/>
                </a:cubicBezTo>
                <a:cubicBezTo>
                  <a:pt x="141" y="278"/>
                  <a:pt x="141" y="277"/>
                  <a:pt x="141" y="277"/>
                </a:cubicBezTo>
                <a:cubicBezTo>
                  <a:pt x="141" y="276"/>
                  <a:pt x="142" y="276"/>
                  <a:pt x="142" y="276"/>
                </a:cubicBezTo>
                <a:cubicBezTo>
                  <a:pt x="143" y="275"/>
                  <a:pt x="144" y="275"/>
                  <a:pt x="145" y="274"/>
                </a:cubicBezTo>
                <a:cubicBezTo>
                  <a:pt x="146" y="273"/>
                  <a:pt x="148" y="273"/>
                  <a:pt x="150" y="272"/>
                </a:cubicBezTo>
                <a:cubicBezTo>
                  <a:pt x="152" y="270"/>
                  <a:pt x="154" y="269"/>
                  <a:pt x="156" y="268"/>
                </a:cubicBezTo>
                <a:cubicBezTo>
                  <a:pt x="158" y="266"/>
                  <a:pt x="161" y="264"/>
                  <a:pt x="163" y="261"/>
                </a:cubicBezTo>
                <a:cubicBezTo>
                  <a:pt x="168" y="257"/>
                  <a:pt x="171" y="252"/>
                  <a:pt x="172" y="247"/>
                </a:cubicBezTo>
                <a:cubicBezTo>
                  <a:pt x="174" y="242"/>
                  <a:pt x="174" y="237"/>
                  <a:pt x="173" y="231"/>
                </a:cubicBezTo>
                <a:cubicBezTo>
                  <a:pt x="172" y="226"/>
                  <a:pt x="171" y="221"/>
                  <a:pt x="168" y="216"/>
                </a:cubicBezTo>
                <a:cubicBezTo>
                  <a:pt x="165" y="211"/>
                  <a:pt x="161" y="206"/>
                  <a:pt x="157" y="202"/>
                </a:cubicBezTo>
                <a:cubicBezTo>
                  <a:pt x="156" y="206"/>
                  <a:pt x="154" y="210"/>
                  <a:pt x="152" y="215"/>
                </a:cubicBezTo>
                <a:cubicBezTo>
                  <a:pt x="149" y="220"/>
                  <a:pt x="146" y="224"/>
                  <a:pt x="141" y="229"/>
                </a:cubicBezTo>
                <a:cubicBezTo>
                  <a:pt x="136" y="234"/>
                  <a:pt x="131" y="238"/>
                  <a:pt x="126" y="240"/>
                </a:cubicBezTo>
                <a:cubicBezTo>
                  <a:pt x="121" y="242"/>
                  <a:pt x="116" y="243"/>
                  <a:pt x="112" y="243"/>
                </a:cubicBezTo>
                <a:cubicBezTo>
                  <a:pt x="107" y="242"/>
                  <a:pt x="103" y="241"/>
                  <a:pt x="98" y="238"/>
                </a:cubicBezTo>
                <a:cubicBezTo>
                  <a:pt x="94" y="236"/>
                  <a:pt x="90" y="233"/>
                  <a:pt x="86" y="229"/>
                </a:cubicBezTo>
                <a:cubicBezTo>
                  <a:pt x="82" y="225"/>
                  <a:pt x="79" y="220"/>
                  <a:pt x="76" y="215"/>
                </a:cubicBezTo>
                <a:cubicBezTo>
                  <a:pt x="74" y="210"/>
                  <a:pt x="72" y="205"/>
                  <a:pt x="72" y="200"/>
                </a:cubicBezTo>
                <a:cubicBezTo>
                  <a:pt x="72" y="195"/>
                  <a:pt x="73" y="189"/>
                  <a:pt x="75" y="184"/>
                </a:cubicBezTo>
                <a:cubicBezTo>
                  <a:pt x="77" y="178"/>
                  <a:pt x="81" y="172"/>
                  <a:pt x="86" y="167"/>
                </a:cubicBezTo>
                <a:cubicBezTo>
                  <a:pt x="90" y="163"/>
                  <a:pt x="94" y="160"/>
                  <a:pt x="98" y="158"/>
                </a:cubicBezTo>
                <a:cubicBezTo>
                  <a:pt x="102" y="156"/>
                  <a:pt x="106" y="155"/>
                  <a:pt x="110" y="155"/>
                </a:cubicBezTo>
                <a:cubicBezTo>
                  <a:pt x="114" y="154"/>
                  <a:pt x="118" y="155"/>
                  <a:pt x="123" y="156"/>
                </a:cubicBezTo>
                <a:cubicBezTo>
                  <a:pt x="127" y="157"/>
                  <a:pt x="131" y="158"/>
                  <a:pt x="135" y="161"/>
                </a:cubicBezTo>
                <a:cubicBezTo>
                  <a:pt x="139" y="163"/>
                  <a:pt x="144" y="166"/>
                  <a:pt x="148" y="169"/>
                </a:cubicBezTo>
                <a:cubicBezTo>
                  <a:pt x="152" y="173"/>
                  <a:pt x="156" y="177"/>
                  <a:pt x="161" y="181"/>
                </a:cubicBezTo>
                <a:close/>
                <a:moveTo>
                  <a:pt x="147" y="192"/>
                </a:moveTo>
                <a:cubicBezTo>
                  <a:pt x="141" y="186"/>
                  <a:pt x="135" y="181"/>
                  <a:pt x="130" y="178"/>
                </a:cubicBezTo>
                <a:cubicBezTo>
                  <a:pt x="125" y="175"/>
                  <a:pt x="120" y="172"/>
                  <a:pt x="116" y="171"/>
                </a:cubicBezTo>
                <a:cubicBezTo>
                  <a:pt x="112" y="170"/>
                  <a:pt x="108" y="171"/>
                  <a:pt x="105" y="172"/>
                </a:cubicBezTo>
                <a:cubicBezTo>
                  <a:pt x="101" y="173"/>
                  <a:pt x="98" y="175"/>
                  <a:pt x="95" y="178"/>
                </a:cubicBezTo>
                <a:cubicBezTo>
                  <a:pt x="92" y="181"/>
                  <a:pt x="90" y="184"/>
                  <a:pt x="89" y="188"/>
                </a:cubicBezTo>
                <a:cubicBezTo>
                  <a:pt x="88" y="191"/>
                  <a:pt x="87" y="194"/>
                  <a:pt x="88" y="198"/>
                </a:cubicBezTo>
                <a:cubicBezTo>
                  <a:pt x="88" y="201"/>
                  <a:pt x="90" y="204"/>
                  <a:pt x="91" y="207"/>
                </a:cubicBezTo>
                <a:cubicBezTo>
                  <a:pt x="93" y="210"/>
                  <a:pt x="95" y="213"/>
                  <a:pt x="98" y="215"/>
                </a:cubicBezTo>
                <a:cubicBezTo>
                  <a:pt x="100" y="218"/>
                  <a:pt x="103" y="221"/>
                  <a:pt x="106" y="222"/>
                </a:cubicBezTo>
                <a:cubicBezTo>
                  <a:pt x="109" y="224"/>
                  <a:pt x="112" y="225"/>
                  <a:pt x="115" y="225"/>
                </a:cubicBezTo>
                <a:cubicBezTo>
                  <a:pt x="118" y="226"/>
                  <a:pt x="121" y="225"/>
                  <a:pt x="124" y="224"/>
                </a:cubicBezTo>
                <a:cubicBezTo>
                  <a:pt x="127" y="223"/>
                  <a:pt x="130" y="220"/>
                  <a:pt x="133" y="217"/>
                </a:cubicBezTo>
                <a:cubicBezTo>
                  <a:pt x="137" y="214"/>
                  <a:pt x="140" y="210"/>
                  <a:pt x="142" y="205"/>
                </a:cubicBezTo>
                <a:cubicBezTo>
                  <a:pt x="145" y="201"/>
                  <a:pt x="146" y="196"/>
                  <a:pt x="147" y="192"/>
                </a:cubicBezTo>
                <a:close/>
                <a:moveTo>
                  <a:pt x="240" y="102"/>
                </a:moveTo>
                <a:cubicBezTo>
                  <a:pt x="244" y="106"/>
                  <a:pt x="248" y="110"/>
                  <a:pt x="251" y="115"/>
                </a:cubicBezTo>
                <a:cubicBezTo>
                  <a:pt x="255" y="119"/>
                  <a:pt x="258" y="124"/>
                  <a:pt x="261" y="129"/>
                </a:cubicBezTo>
                <a:cubicBezTo>
                  <a:pt x="263" y="134"/>
                  <a:pt x="265" y="139"/>
                  <a:pt x="267" y="144"/>
                </a:cubicBezTo>
                <a:cubicBezTo>
                  <a:pt x="268" y="150"/>
                  <a:pt x="269" y="155"/>
                  <a:pt x="268" y="161"/>
                </a:cubicBezTo>
                <a:cubicBezTo>
                  <a:pt x="268" y="166"/>
                  <a:pt x="266" y="171"/>
                  <a:pt x="264" y="177"/>
                </a:cubicBezTo>
                <a:cubicBezTo>
                  <a:pt x="261" y="182"/>
                  <a:pt x="257" y="188"/>
                  <a:pt x="252" y="193"/>
                </a:cubicBezTo>
                <a:cubicBezTo>
                  <a:pt x="250" y="195"/>
                  <a:pt x="247" y="197"/>
                  <a:pt x="245" y="199"/>
                </a:cubicBezTo>
                <a:cubicBezTo>
                  <a:pt x="243" y="200"/>
                  <a:pt x="241" y="202"/>
                  <a:pt x="239" y="203"/>
                </a:cubicBezTo>
                <a:cubicBezTo>
                  <a:pt x="237" y="204"/>
                  <a:pt x="235" y="205"/>
                  <a:pt x="234" y="206"/>
                </a:cubicBezTo>
                <a:cubicBezTo>
                  <a:pt x="232" y="206"/>
                  <a:pt x="231" y="207"/>
                  <a:pt x="230" y="207"/>
                </a:cubicBezTo>
                <a:cubicBezTo>
                  <a:pt x="229" y="207"/>
                  <a:pt x="228" y="206"/>
                  <a:pt x="227" y="206"/>
                </a:cubicBezTo>
                <a:cubicBezTo>
                  <a:pt x="226" y="205"/>
                  <a:pt x="225" y="205"/>
                  <a:pt x="224" y="203"/>
                </a:cubicBezTo>
                <a:cubicBezTo>
                  <a:pt x="223" y="202"/>
                  <a:pt x="222" y="201"/>
                  <a:pt x="222" y="201"/>
                </a:cubicBezTo>
                <a:cubicBezTo>
                  <a:pt x="221" y="200"/>
                  <a:pt x="221" y="199"/>
                  <a:pt x="221" y="199"/>
                </a:cubicBezTo>
                <a:cubicBezTo>
                  <a:pt x="220" y="198"/>
                  <a:pt x="220" y="198"/>
                  <a:pt x="221" y="198"/>
                </a:cubicBezTo>
                <a:cubicBezTo>
                  <a:pt x="221" y="197"/>
                  <a:pt x="221" y="197"/>
                  <a:pt x="221" y="196"/>
                </a:cubicBezTo>
                <a:cubicBezTo>
                  <a:pt x="222" y="196"/>
                  <a:pt x="223" y="195"/>
                  <a:pt x="224" y="195"/>
                </a:cubicBezTo>
                <a:cubicBezTo>
                  <a:pt x="225" y="194"/>
                  <a:pt x="227" y="193"/>
                  <a:pt x="229" y="192"/>
                </a:cubicBezTo>
                <a:cubicBezTo>
                  <a:pt x="231" y="191"/>
                  <a:pt x="233" y="190"/>
                  <a:pt x="235" y="188"/>
                </a:cubicBezTo>
                <a:cubicBezTo>
                  <a:pt x="238" y="187"/>
                  <a:pt x="240" y="185"/>
                  <a:pt x="242" y="182"/>
                </a:cubicBezTo>
                <a:cubicBezTo>
                  <a:pt x="247" y="178"/>
                  <a:pt x="250" y="173"/>
                  <a:pt x="252" y="168"/>
                </a:cubicBezTo>
                <a:cubicBezTo>
                  <a:pt x="253" y="163"/>
                  <a:pt x="253" y="157"/>
                  <a:pt x="253" y="152"/>
                </a:cubicBezTo>
                <a:cubicBezTo>
                  <a:pt x="252" y="147"/>
                  <a:pt x="250" y="142"/>
                  <a:pt x="247" y="137"/>
                </a:cubicBezTo>
                <a:cubicBezTo>
                  <a:pt x="244" y="132"/>
                  <a:pt x="240" y="127"/>
                  <a:pt x="236" y="123"/>
                </a:cubicBezTo>
                <a:cubicBezTo>
                  <a:pt x="235" y="127"/>
                  <a:pt x="233" y="131"/>
                  <a:pt x="231" y="136"/>
                </a:cubicBezTo>
                <a:cubicBezTo>
                  <a:pt x="228" y="141"/>
                  <a:pt x="225" y="145"/>
                  <a:pt x="220" y="150"/>
                </a:cubicBezTo>
                <a:cubicBezTo>
                  <a:pt x="215" y="155"/>
                  <a:pt x="210" y="159"/>
                  <a:pt x="205" y="161"/>
                </a:cubicBezTo>
                <a:cubicBezTo>
                  <a:pt x="200" y="163"/>
                  <a:pt x="195" y="164"/>
                  <a:pt x="191" y="163"/>
                </a:cubicBezTo>
                <a:cubicBezTo>
                  <a:pt x="186" y="163"/>
                  <a:pt x="182" y="162"/>
                  <a:pt x="178" y="159"/>
                </a:cubicBezTo>
                <a:cubicBezTo>
                  <a:pt x="173" y="157"/>
                  <a:pt x="169" y="154"/>
                  <a:pt x="165" y="150"/>
                </a:cubicBezTo>
                <a:cubicBezTo>
                  <a:pt x="161" y="146"/>
                  <a:pt x="158" y="141"/>
                  <a:pt x="155" y="136"/>
                </a:cubicBezTo>
                <a:cubicBezTo>
                  <a:pt x="153" y="131"/>
                  <a:pt x="151" y="126"/>
                  <a:pt x="151" y="121"/>
                </a:cubicBezTo>
                <a:cubicBezTo>
                  <a:pt x="151" y="115"/>
                  <a:pt x="152" y="110"/>
                  <a:pt x="154" y="104"/>
                </a:cubicBezTo>
                <a:cubicBezTo>
                  <a:pt x="156" y="99"/>
                  <a:pt x="160" y="93"/>
                  <a:pt x="166" y="88"/>
                </a:cubicBezTo>
                <a:cubicBezTo>
                  <a:pt x="169" y="84"/>
                  <a:pt x="173" y="81"/>
                  <a:pt x="177" y="79"/>
                </a:cubicBezTo>
                <a:cubicBezTo>
                  <a:pt x="181" y="77"/>
                  <a:pt x="185" y="76"/>
                  <a:pt x="189" y="75"/>
                </a:cubicBezTo>
                <a:cubicBezTo>
                  <a:pt x="193" y="75"/>
                  <a:pt x="198" y="75"/>
                  <a:pt x="202" y="76"/>
                </a:cubicBezTo>
                <a:cubicBezTo>
                  <a:pt x="206" y="77"/>
                  <a:pt x="210" y="79"/>
                  <a:pt x="214" y="82"/>
                </a:cubicBezTo>
                <a:cubicBezTo>
                  <a:pt x="219" y="84"/>
                  <a:pt x="223" y="87"/>
                  <a:pt x="227" y="90"/>
                </a:cubicBezTo>
                <a:cubicBezTo>
                  <a:pt x="231" y="94"/>
                  <a:pt x="236" y="98"/>
                  <a:pt x="240" y="102"/>
                </a:cubicBezTo>
                <a:close/>
                <a:moveTo>
                  <a:pt x="226" y="113"/>
                </a:moveTo>
                <a:cubicBezTo>
                  <a:pt x="220" y="107"/>
                  <a:pt x="214" y="102"/>
                  <a:pt x="209" y="99"/>
                </a:cubicBezTo>
                <a:cubicBezTo>
                  <a:pt x="204" y="95"/>
                  <a:pt x="200" y="93"/>
                  <a:pt x="195" y="92"/>
                </a:cubicBezTo>
                <a:cubicBezTo>
                  <a:pt x="191" y="91"/>
                  <a:pt x="187" y="91"/>
                  <a:pt x="184" y="92"/>
                </a:cubicBezTo>
                <a:cubicBezTo>
                  <a:pt x="181" y="94"/>
                  <a:pt x="177" y="96"/>
                  <a:pt x="174" y="99"/>
                </a:cubicBezTo>
                <a:cubicBezTo>
                  <a:pt x="171" y="102"/>
                  <a:pt x="169" y="105"/>
                  <a:pt x="168" y="108"/>
                </a:cubicBezTo>
                <a:cubicBezTo>
                  <a:pt x="167" y="112"/>
                  <a:pt x="167" y="115"/>
                  <a:pt x="167" y="118"/>
                </a:cubicBezTo>
                <a:cubicBezTo>
                  <a:pt x="168" y="122"/>
                  <a:pt x="169" y="125"/>
                  <a:pt x="170" y="128"/>
                </a:cubicBezTo>
                <a:cubicBezTo>
                  <a:pt x="172" y="131"/>
                  <a:pt x="174" y="134"/>
                  <a:pt x="177" y="136"/>
                </a:cubicBezTo>
                <a:cubicBezTo>
                  <a:pt x="180" y="139"/>
                  <a:pt x="183" y="141"/>
                  <a:pt x="185" y="143"/>
                </a:cubicBezTo>
                <a:cubicBezTo>
                  <a:pt x="188" y="145"/>
                  <a:pt x="191" y="146"/>
                  <a:pt x="194" y="146"/>
                </a:cubicBezTo>
                <a:cubicBezTo>
                  <a:pt x="197" y="146"/>
                  <a:pt x="200" y="146"/>
                  <a:pt x="203" y="145"/>
                </a:cubicBezTo>
                <a:cubicBezTo>
                  <a:pt x="206" y="143"/>
                  <a:pt x="209" y="141"/>
                  <a:pt x="213" y="138"/>
                </a:cubicBezTo>
                <a:cubicBezTo>
                  <a:pt x="216" y="134"/>
                  <a:pt x="219" y="130"/>
                  <a:pt x="221" y="126"/>
                </a:cubicBezTo>
                <a:cubicBezTo>
                  <a:pt x="224" y="122"/>
                  <a:pt x="225" y="117"/>
                  <a:pt x="226" y="113"/>
                </a:cubicBezTo>
                <a:close/>
                <a:moveTo>
                  <a:pt x="364" y="68"/>
                </a:moveTo>
                <a:cubicBezTo>
                  <a:pt x="365" y="69"/>
                  <a:pt x="365" y="70"/>
                  <a:pt x="366" y="71"/>
                </a:cubicBezTo>
                <a:cubicBezTo>
                  <a:pt x="366" y="72"/>
                  <a:pt x="367" y="72"/>
                  <a:pt x="367" y="73"/>
                </a:cubicBezTo>
                <a:cubicBezTo>
                  <a:pt x="367" y="74"/>
                  <a:pt x="367" y="74"/>
                  <a:pt x="367" y="75"/>
                </a:cubicBezTo>
                <a:cubicBezTo>
                  <a:pt x="367" y="75"/>
                  <a:pt x="366" y="76"/>
                  <a:pt x="366" y="76"/>
                </a:cubicBezTo>
                <a:lnTo>
                  <a:pt x="317" y="124"/>
                </a:lnTo>
                <a:cubicBezTo>
                  <a:pt x="317" y="125"/>
                  <a:pt x="317" y="125"/>
                  <a:pt x="316" y="125"/>
                </a:cubicBezTo>
                <a:cubicBezTo>
                  <a:pt x="316" y="125"/>
                  <a:pt x="315" y="125"/>
                  <a:pt x="315" y="125"/>
                </a:cubicBezTo>
                <a:cubicBezTo>
                  <a:pt x="314" y="125"/>
                  <a:pt x="313" y="125"/>
                  <a:pt x="313" y="124"/>
                </a:cubicBezTo>
                <a:cubicBezTo>
                  <a:pt x="312" y="124"/>
                  <a:pt x="311" y="123"/>
                  <a:pt x="310" y="122"/>
                </a:cubicBezTo>
                <a:cubicBezTo>
                  <a:pt x="309" y="121"/>
                  <a:pt x="308" y="120"/>
                  <a:pt x="308" y="120"/>
                </a:cubicBezTo>
                <a:cubicBezTo>
                  <a:pt x="308" y="119"/>
                  <a:pt x="307" y="118"/>
                  <a:pt x="307" y="118"/>
                </a:cubicBezTo>
                <a:cubicBezTo>
                  <a:pt x="307" y="117"/>
                  <a:pt x="307" y="116"/>
                  <a:pt x="307" y="116"/>
                </a:cubicBezTo>
                <a:cubicBezTo>
                  <a:pt x="307" y="115"/>
                  <a:pt x="307" y="115"/>
                  <a:pt x="308" y="115"/>
                </a:cubicBezTo>
                <a:lnTo>
                  <a:pt x="327" y="95"/>
                </a:lnTo>
                <a:lnTo>
                  <a:pt x="256" y="24"/>
                </a:lnTo>
                <a:lnTo>
                  <a:pt x="249" y="53"/>
                </a:lnTo>
                <a:cubicBezTo>
                  <a:pt x="249" y="55"/>
                  <a:pt x="248" y="56"/>
                  <a:pt x="248" y="56"/>
                </a:cubicBezTo>
                <a:cubicBezTo>
                  <a:pt x="247" y="57"/>
                  <a:pt x="247" y="57"/>
                  <a:pt x="246" y="57"/>
                </a:cubicBezTo>
                <a:cubicBezTo>
                  <a:pt x="245" y="57"/>
                  <a:pt x="245" y="57"/>
                  <a:pt x="244" y="56"/>
                </a:cubicBezTo>
                <a:cubicBezTo>
                  <a:pt x="243" y="56"/>
                  <a:pt x="242" y="55"/>
                  <a:pt x="241" y="54"/>
                </a:cubicBezTo>
                <a:cubicBezTo>
                  <a:pt x="240" y="53"/>
                  <a:pt x="239" y="52"/>
                  <a:pt x="239" y="52"/>
                </a:cubicBezTo>
                <a:cubicBezTo>
                  <a:pt x="238" y="51"/>
                  <a:pt x="238" y="50"/>
                  <a:pt x="238" y="50"/>
                </a:cubicBezTo>
                <a:cubicBezTo>
                  <a:pt x="238" y="49"/>
                  <a:pt x="237" y="49"/>
                  <a:pt x="237" y="48"/>
                </a:cubicBezTo>
                <a:cubicBezTo>
                  <a:pt x="237" y="48"/>
                  <a:pt x="237" y="47"/>
                  <a:pt x="238" y="46"/>
                </a:cubicBezTo>
                <a:lnTo>
                  <a:pt x="245" y="11"/>
                </a:lnTo>
                <a:cubicBezTo>
                  <a:pt x="245" y="11"/>
                  <a:pt x="245" y="10"/>
                  <a:pt x="246" y="10"/>
                </a:cubicBezTo>
                <a:cubicBezTo>
                  <a:pt x="246" y="10"/>
                  <a:pt x="246" y="9"/>
                  <a:pt x="246" y="9"/>
                </a:cubicBezTo>
                <a:cubicBezTo>
                  <a:pt x="247" y="8"/>
                  <a:pt x="247" y="8"/>
                  <a:pt x="248" y="7"/>
                </a:cubicBezTo>
                <a:cubicBezTo>
                  <a:pt x="248" y="6"/>
                  <a:pt x="249" y="6"/>
                  <a:pt x="250" y="5"/>
                </a:cubicBezTo>
                <a:cubicBezTo>
                  <a:pt x="251" y="4"/>
                  <a:pt x="252" y="3"/>
                  <a:pt x="253" y="2"/>
                </a:cubicBezTo>
                <a:cubicBezTo>
                  <a:pt x="254" y="1"/>
                  <a:pt x="255" y="1"/>
                  <a:pt x="255" y="1"/>
                </a:cubicBezTo>
                <a:cubicBezTo>
                  <a:pt x="256" y="0"/>
                  <a:pt x="256" y="0"/>
                  <a:pt x="257" y="1"/>
                </a:cubicBezTo>
                <a:cubicBezTo>
                  <a:pt x="257" y="1"/>
                  <a:pt x="257" y="1"/>
                  <a:pt x="258" y="1"/>
                </a:cubicBezTo>
                <a:lnTo>
                  <a:pt x="339" y="83"/>
                </a:lnTo>
                <a:lnTo>
                  <a:pt x="356" y="66"/>
                </a:lnTo>
                <a:cubicBezTo>
                  <a:pt x="357" y="66"/>
                  <a:pt x="357" y="65"/>
                  <a:pt x="358" y="65"/>
                </a:cubicBezTo>
                <a:cubicBezTo>
                  <a:pt x="358" y="65"/>
                  <a:pt x="359" y="65"/>
                  <a:pt x="359" y="65"/>
                </a:cubicBezTo>
                <a:cubicBezTo>
                  <a:pt x="360" y="66"/>
                  <a:pt x="361" y="66"/>
                  <a:pt x="361" y="66"/>
                </a:cubicBezTo>
                <a:cubicBezTo>
                  <a:pt x="362" y="67"/>
                  <a:pt x="363" y="68"/>
                  <a:pt x="364" y="68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54" name="TextBox 53"/>
          <p:cNvSpPr txBox="1"/>
          <p:nvPr/>
        </p:nvSpPr>
        <p:spPr>
          <a:xfrm>
            <a:off x="2585520" y="3513710"/>
            <a:ext cx="18887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accent6"/>
                </a:solidFill>
              </a:rPr>
              <a:t>Largest effect</a:t>
            </a:r>
            <a:endParaRPr lang="nl-BE" sz="1400" i="1" dirty="0">
              <a:solidFill>
                <a:schemeClr val="accent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16153" y="3736090"/>
            <a:ext cx="3348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i="1" dirty="0" smtClean="0">
                <a:solidFill>
                  <a:schemeClr val="accent6"/>
                </a:solidFill>
              </a:rPr>
              <a:t>Still significant evolution, </a:t>
            </a:r>
            <a:br>
              <a:rPr lang="nl-BE" sz="1400" i="1" dirty="0" smtClean="0">
                <a:solidFill>
                  <a:schemeClr val="accent6"/>
                </a:solidFill>
              </a:rPr>
            </a:br>
            <a:r>
              <a:rPr lang="nl-BE" sz="1400" i="1" dirty="0" smtClean="0">
                <a:solidFill>
                  <a:schemeClr val="accent6"/>
                </a:solidFill>
              </a:rPr>
              <a:t>but no relation to the subsidy groups</a:t>
            </a:r>
            <a:endParaRPr lang="nl-BE" sz="1400" i="1" dirty="0">
              <a:solidFill>
                <a:schemeClr val="accent6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585558" y="3911194"/>
            <a:ext cx="1252771" cy="0"/>
          </a:xfrm>
          <a:prstGeom prst="straightConnector1">
            <a:avLst/>
          </a:prstGeom>
          <a:ln w="25400">
            <a:solidFill>
              <a:schemeClr val="accent6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921932" y="4341407"/>
            <a:ext cx="1619250" cy="0"/>
          </a:xfrm>
          <a:prstGeom prst="straightConnector1">
            <a:avLst/>
          </a:prstGeom>
          <a:ln w="25400">
            <a:solidFill>
              <a:schemeClr val="accent6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4825" y="1377863"/>
            <a:ext cx="3243320" cy="137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8863" y="4259309"/>
            <a:ext cx="3458139" cy="145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/>
      <p:bldP spid="1027" grpId="0"/>
      <p:bldP spid="1029" grpId="0" animBg="1"/>
      <p:bldP spid="1030" grpId="0" animBg="1"/>
      <p:bldP spid="1032" grpId="0" animBg="1"/>
      <p:bldP spid="1033" grpId="0" animBg="1"/>
      <p:bldP spid="1034" grpId="0" animBg="1"/>
      <p:bldP spid="1035" grpId="0" animBg="1"/>
      <p:bldP spid="1036" grpId="0" animBg="1"/>
      <p:bldP spid="1037" grpId="0"/>
      <p:bldP spid="1038" grpId="0"/>
      <p:bldP spid="1039" grpId="0"/>
      <p:bldP spid="1040" grpId="0"/>
      <p:bldP spid="1041" grpId="0"/>
      <p:bldP spid="1042" grpId="0"/>
      <p:bldP spid="1043" grpId="0"/>
      <p:bldP spid="1044" grpId="0"/>
      <p:bldP spid="1045" grpId="0"/>
      <p:bldP spid="1046" grpId="0" animBg="1"/>
      <p:bldP spid="1047" grpId="0" animBg="1"/>
      <p:bldP spid="1048" grpId="0" animBg="1"/>
      <p:bldP spid="1049" grpId="0" animBg="1"/>
      <p:bldP spid="1050" grpId="0" animBg="1"/>
      <p:bldP spid="1051" grpId="0" animBg="1"/>
      <p:bldP spid="1052" grpId="0" animBg="1"/>
      <p:bldP spid="1053" grpId="0" animBg="1"/>
      <p:bldP spid="1054" grpId="0" animBg="1"/>
      <p:bldP spid="1055" grpId="0" animBg="1"/>
      <p:bldP spid="1056" grpId="0" animBg="1"/>
      <p:bldP spid="1057" grpId="0" animBg="1"/>
      <p:bldP spid="1058" grpId="0" animBg="1"/>
      <p:bldP spid="1059" grpId="0" animBg="1"/>
      <p:bldP spid="1060" grpId="0" animBg="1"/>
      <p:bldP spid="1061" grpId="0" animBg="1"/>
      <p:bldP spid="1062" grpId="0" animBg="1"/>
      <p:bldP spid="1063" grpId="0" animBg="1"/>
      <p:bldP spid="1064" grpId="0" animBg="1"/>
      <p:bldP spid="1065" grpId="0" animBg="1"/>
      <p:bldP spid="54" grpId="0"/>
      <p:bldP spid="56" grpId="0"/>
    </p:bldLst>
  </p:timing>
</p:sld>
</file>

<file path=ppt/theme/theme1.xml><?xml version="1.0" encoding="utf-8"?>
<a:theme xmlns:a="http://schemas.openxmlformats.org/drawingml/2006/main" name="Template  2 masters  16-10">
  <a:themeElements>
    <a:clrScheme name="TRITEL Theme Colors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736B4A"/>
      </a:accent1>
      <a:accent2>
        <a:srgbClr val="BAD405"/>
      </a:accent2>
      <a:accent3>
        <a:srgbClr val="B0A6BA"/>
      </a:accent3>
      <a:accent4>
        <a:srgbClr val="FF6E23"/>
      </a:accent4>
      <a:accent5>
        <a:srgbClr val="BF940D"/>
      </a:accent5>
      <a:accent6>
        <a:srgbClr val="598F94"/>
      </a:accent6>
      <a:hlink>
        <a:srgbClr val="005072"/>
      </a:hlink>
      <a:folHlink>
        <a:srgbClr val="522145"/>
      </a:folHlink>
    </a:clrScheme>
    <a:fontScheme name="TRITEL Theme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ITEL+ partner">
  <a:themeElements>
    <a:clrScheme name="TRITEL Theme Colors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736B4A"/>
      </a:accent1>
      <a:accent2>
        <a:srgbClr val="BAD405"/>
      </a:accent2>
      <a:accent3>
        <a:srgbClr val="B0A6BA"/>
      </a:accent3>
      <a:accent4>
        <a:srgbClr val="FF6E23"/>
      </a:accent4>
      <a:accent5>
        <a:srgbClr val="BF940D"/>
      </a:accent5>
      <a:accent6>
        <a:srgbClr val="598F94"/>
      </a:accent6>
      <a:hlink>
        <a:srgbClr val="005072"/>
      </a:hlink>
      <a:folHlink>
        <a:srgbClr val="522145"/>
      </a:folHlink>
    </a:clrScheme>
    <a:fontScheme name="TRITEL Theme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 2 masters  16-10</Template>
  <TotalTime>764</TotalTime>
  <Words>971</Words>
  <Application>Microsoft Office PowerPoint</Application>
  <PresentationFormat>On-screen Show (16:10)</PresentationFormat>
  <Paragraphs>268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Template  2 masters  16-10</vt:lpstr>
      <vt:lpstr>TRITEL+ partner</vt:lpstr>
      <vt:lpstr>Evaluating the environmental subsidies  to local authorities in Flanders (Belgium)</vt:lpstr>
      <vt:lpstr>Evaluating the environmental subsidies  to local authorities in Flanders (Belgium)</vt:lpstr>
      <vt:lpstr>Policy context: different competent levels  for environmental policy in Belgium</vt:lpstr>
      <vt:lpstr>Diversity in objectives for which Flanders  wants a contribution from the local authorities</vt:lpstr>
      <vt:lpstr>Evaluation of the subsidies in order to detect possibilities for improvement</vt:lpstr>
      <vt:lpstr>Evaluating the reaching of municipalities: not all types of municipalities apply evenly for subsidies</vt:lpstr>
      <vt:lpstr>Evaluating effectiveness:  focus on outcome / effect indicators</vt:lpstr>
      <vt:lpstr>Data-acquisition quantitative data: databases combined with a large scale web inquiry</vt:lpstr>
      <vt:lpstr>Waste policy: objective to reduce total quantity  of waste and the quantity after seperated fractions</vt:lpstr>
      <vt:lpstr>Joint operation agreement: use of pesticides -  Municipalities that do better do not apply FOR subsidies…</vt:lpstr>
      <vt:lpstr>Conclusions on effectiveness: few proven relations between outcome and subsidy attribution</vt:lpstr>
      <vt:lpstr>Deeper study of the 3 most important subsidies: waste, sewerage, support of the local policy</vt:lpstr>
      <vt:lpstr>All results have been summarised in the SWOT matrix </vt:lpstr>
      <vt:lpstr>Structure of the general recommendations  to the flemish environmental department</vt:lpstr>
    </vt:vector>
  </TitlesOfParts>
  <Company>Technum-Tractebel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</dc:creator>
  <cp:keywords>template</cp:keywords>
  <dc:description>TRITEL presentation template - 16-9 display</dc:description>
  <cp:lastModifiedBy>ann</cp:lastModifiedBy>
  <cp:revision>41</cp:revision>
  <dcterms:created xsi:type="dcterms:W3CDTF">2012-01-20T13:26:47Z</dcterms:created>
  <dcterms:modified xsi:type="dcterms:W3CDTF">2012-02-09T17:06:29Z</dcterms:modified>
</cp:coreProperties>
</file>