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5544800" cy="10058400"/>
  <p:notesSz cx="15087600" cy="9601200"/>
  <p:defaultTextStyle>
    <a:defPPr>
      <a:defRPr lang="en-US"/>
    </a:defPPr>
    <a:lvl1pPr marL="0" algn="l" defTabSz="1098377" rtl="0" eaLnBrk="1" latinLnBrk="0" hangingPunct="1">
      <a:defRPr sz="2200" kern="1200">
        <a:solidFill>
          <a:schemeClr val="tx1"/>
        </a:solidFill>
        <a:latin typeface="+mn-lt"/>
        <a:ea typeface="+mn-ea"/>
        <a:cs typeface="+mn-cs"/>
      </a:defRPr>
    </a:lvl1pPr>
    <a:lvl2pPr marL="549189" algn="l" defTabSz="1098377" rtl="0" eaLnBrk="1" latinLnBrk="0" hangingPunct="1">
      <a:defRPr sz="2200" kern="1200">
        <a:solidFill>
          <a:schemeClr val="tx1"/>
        </a:solidFill>
        <a:latin typeface="+mn-lt"/>
        <a:ea typeface="+mn-ea"/>
        <a:cs typeface="+mn-cs"/>
      </a:defRPr>
    </a:lvl2pPr>
    <a:lvl3pPr marL="1098377" algn="l" defTabSz="1098377" rtl="0" eaLnBrk="1" latinLnBrk="0" hangingPunct="1">
      <a:defRPr sz="2200" kern="1200">
        <a:solidFill>
          <a:schemeClr val="tx1"/>
        </a:solidFill>
        <a:latin typeface="+mn-lt"/>
        <a:ea typeface="+mn-ea"/>
        <a:cs typeface="+mn-cs"/>
      </a:defRPr>
    </a:lvl3pPr>
    <a:lvl4pPr marL="1647566" algn="l" defTabSz="1098377" rtl="0" eaLnBrk="1" latinLnBrk="0" hangingPunct="1">
      <a:defRPr sz="2200" kern="1200">
        <a:solidFill>
          <a:schemeClr val="tx1"/>
        </a:solidFill>
        <a:latin typeface="+mn-lt"/>
        <a:ea typeface="+mn-ea"/>
        <a:cs typeface="+mn-cs"/>
      </a:defRPr>
    </a:lvl4pPr>
    <a:lvl5pPr marL="2196755" algn="l" defTabSz="1098377" rtl="0" eaLnBrk="1" latinLnBrk="0" hangingPunct="1">
      <a:defRPr sz="2200" kern="1200">
        <a:solidFill>
          <a:schemeClr val="tx1"/>
        </a:solidFill>
        <a:latin typeface="+mn-lt"/>
        <a:ea typeface="+mn-ea"/>
        <a:cs typeface="+mn-cs"/>
      </a:defRPr>
    </a:lvl5pPr>
    <a:lvl6pPr marL="2745943" algn="l" defTabSz="1098377" rtl="0" eaLnBrk="1" latinLnBrk="0" hangingPunct="1">
      <a:defRPr sz="2200" kern="1200">
        <a:solidFill>
          <a:schemeClr val="tx1"/>
        </a:solidFill>
        <a:latin typeface="+mn-lt"/>
        <a:ea typeface="+mn-ea"/>
        <a:cs typeface="+mn-cs"/>
      </a:defRPr>
    </a:lvl6pPr>
    <a:lvl7pPr marL="3295132" algn="l" defTabSz="1098377" rtl="0" eaLnBrk="1" latinLnBrk="0" hangingPunct="1">
      <a:defRPr sz="2200" kern="1200">
        <a:solidFill>
          <a:schemeClr val="tx1"/>
        </a:solidFill>
        <a:latin typeface="+mn-lt"/>
        <a:ea typeface="+mn-ea"/>
        <a:cs typeface="+mn-cs"/>
      </a:defRPr>
    </a:lvl7pPr>
    <a:lvl8pPr marL="3844320" algn="l" defTabSz="1098377" rtl="0" eaLnBrk="1" latinLnBrk="0" hangingPunct="1">
      <a:defRPr sz="2200" kern="1200">
        <a:solidFill>
          <a:schemeClr val="tx1"/>
        </a:solidFill>
        <a:latin typeface="+mn-lt"/>
        <a:ea typeface="+mn-ea"/>
        <a:cs typeface="+mn-cs"/>
      </a:defRPr>
    </a:lvl8pPr>
    <a:lvl9pPr marL="4393509" algn="l" defTabSz="1098377" rtl="0" eaLnBrk="1" latinLnBrk="0" hangingPunct="1">
      <a:defRPr sz="2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7" d="100"/>
          <a:sy n="77" d="100"/>
        </p:scale>
        <p:origin x="-1200" y="-108"/>
      </p:cViewPr>
      <p:guideLst>
        <p:guide orient="horz" pos="3168"/>
        <p:guide pos="489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6537636" cy="480388"/>
          </a:xfrm>
          <a:prstGeom prst="rect">
            <a:avLst/>
          </a:prstGeom>
        </p:spPr>
        <p:txBody>
          <a:bodyPr vert="horz" lIns="93750" tIns="46876" rIns="93750" bIns="46876" rtlCol="0"/>
          <a:lstStyle>
            <a:lvl1pPr algn="l">
              <a:defRPr sz="1200"/>
            </a:lvl1pPr>
          </a:lstStyle>
          <a:p>
            <a:endParaRPr lang="en-US"/>
          </a:p>
        </p:txBody>
      </p:sp>
      <p:sp>
        <p:nvSpPr>
          <p:cNvPr id="3" name="Date Placeholder 2"/>
          <p:cNvSpPr>
            <a:spLocks noGrp="1"/>
          </p:cNvSpPr>
          <p:nvPr>
            <p:ph type="dt" idx="1"/>
          </p:nvPr>
        </p:nvSpPr>
        <p:spPr>
          <a:xfrm>
            <a:off x="8546724" y="0"/>
            <a:ext cx="6537635" cy="480388"/>
          </a:xfrm>
          <a:prstGeom prst="rect">
            <a:avLst/>
          </a:prstGeom>
        </p:spPr>
        <p:txBody>
          <a:bodyPr vert="horz" lIns="93750" tIns="46876" rIns="93750" bIns="46876" rtlCol="0"/>
          <a:lstStyle>
            <a:lvl1pPr algn="r">
              <a:defRPr sz="1200"/>
            </a:lvl1pPr>
          </a:lstStyle>
          <a:p>
            <a:fld id="{E1F5F5EB-FF17-4652-B23B-3B4AEC9213EC}" type="datetimeFigureOut">
              <a:rPr lang="en-US" smtClean="0"/>
              <a:pPr/>
              <a:t>6/20/2011</a:t>
            </a:fld>
            <a:endParaRPr lang="en-US"/>
          </a:p>
        </p:txBody>
      </p:sp>
      <p:sp>
        <p:nvSpPr>
          <p:cNvPr id="4" name="Slide Image Placeholder 3"/>
          <p:cNvSpPr>
            <a:spLocks noGrp="1" noRot="1" noChangeAspect="1"/>
          </p:cNvSpPr>
          <p:nvPr>
            <p:ph type="sldImg" idx="2"/>
          </p:nvPr>
        </p:nvSpPr>
        <p:spPr>
          <a:xfrm>
            <a:off x="4762500" y="719138"/>
            <a:ext cx="5562600" cy="3600450"/>
          </a:xfrm>
          <a:prstGeom prst="rect">
            <a:avLst/>
          </a:prstGeom>
          <a:noFill/>
          <a:ln w="12700">
            <a:solidFill>
              <a:prstClr val="black"/>
            </a:solidFill>
          </a:ln>
        </p:spPr>
        <p:txBody>
          <a:bodyPr vert="horz" lIns="93750" tIns="46876" rIns="93750" bIns="46876" rtlCol="0" anchor="ctr"/>
          <a:lstStyle/>
          <a:p>
            <a:endParaRPr lang="en-US"/>
          </a:p>
        </p:txBody>
      </p:sp>
      <p:sp>
        <p:nvSpPr>
          <p:cNvPr id="5" name="Notes Placeholder 4"/>
          <p:cNvSpPr>
            <a:spLocks noGrp="1"/>
          </p:cNvSpPr>
          <p:nvPr>
            <p:ph type="body" sz="quarter" idx="3"/>
          </p:nvPr>
        </p:nvSpPr>
        <p:spPr>
          <a:xfrm>
            <a:off x="1508437" y="4561227"/>
            <a:ext cx="12070728" cy="4320213"/>
          </a:xfrm>
          <a:prstGeom prst="rect">
            <a:avLst/>
          </a:prstGeom>
        </p:spPr>
        <p:txBody>
          <a:bodyPr vert="horz" lIns="93750" tIns="46876" rIns="93750" bIns="4687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9119173"/>
            <a:ext cx="6537636" cy="480388"/>
          </a:xfrm>
          <a:prstGeom prst="rect">
            <a:avLst/>
          </a:prstGeom>
        </p:spPr>
        <p:txBody>
          <a:bodyPr vert="horz" lIns="93750" tIns="46876" rIns="93750" bIns="46876" rtlCol="0" anchor="b"/>
          <a:lstStyle>
            <a:lvl1pPr algn="l">
              <a:defRPr sz="1200"/>
            </a:lvl1pPr>
          </a:lstStyle>
          <a:p>
            <a:endParaRPr lang="en-US"/>
          </a:p>
        </p:txBody>
      </p:sp>
      <p:sp>
        <p:nvSpPr>
          <p:cNvPr id="7" name="Slide Number Placeholder 6"/>
          <p:cNvSpPr>
            <a:spLocks noGrp="1"/>
          </p:cNvSpPr>
          <p:nvPr>
            <p:ph type="sldNum" sz="quarter" idx="5"/>
          </p:nvPr>
        </p:nvSpPr>
        <p:spPr>
          <a:xfrm>
            <a:off x="8546724" y="9119173"/>
            <a:ext cx="6537635" cy="480388"/>
          </a:xfrm>
          <a:prstGeom prst="rect">
            <a:avLst/>
          </a:prstGeom>
        </p:spPr>
        <p:txBody>
          <a:bodyPr vert="horz" lIns="93750" tIns="46876" rIns="93750" bIns="46876" rtlCol="0" anchor="b"/>
          <a:lstStyle>
            <a:lvl1pPr algn="r">
              <a:defRPr sz="1200"/>
            </a:lvl1pPr>
          </a:lstStyle>
          <a:p>
            <a:fld id="{F7D982E4-6688-4492-8EDC-E7432677C8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098377" rtl="0" eaLnBrk="1" latinLnBrk="0" hangingPunct="1">
      <a:defRPr sz="1400" kern="1200">
        <a:solidFill>
          <a:schemeClr val="tx1"/>
        </a:solidFill>
        <a:latin typeface="+mn-lt"/>
        <a:ea typeface="+mn-ea"/>
        <a:cs typeface="+mn-cs"/>
      </a:defRPr>
    </a:lvl1pPr>
    <a:lvl2pPr marL="549189" algn="l" defTabSz="1098377" rtl="0" eaLnBrk="1" latinLnBrk="0" hangingPunct="1">
      <a:defRPr sz="1400" kern="1200">
        <a:solidFill>
          <a:schemeClr val="tx1"/>
        </a:solidFill>
        <a:latin typeface="+mn-lt"/>
        <a:ea typeface="+mn-ea"/>
        <a:cs typeface="+mn-cs"/>
      </a:defRPr>
    </a:lvl2pPr>
    <a:lvl3pPr marL="1098377" algn="l" defTabSz="1098377" rtl="0" eaLnBrk="1" latinLnBrk="0" hangingPunct="1">
      <a:defRPr sz="1400" kern="1200">
        <a:solidFill>
          <a:schemeClr val="tx1"/>
        </a:solidFill>
        <a:latin typeface="+mn-lt"/>
        <a:ea typeface="+mn-ea"/>
        <a:cs typeface="+mn-cs"/>
      </a:defRPr>
    </a:lvl3pPr>
    <a:lvl4pPr marL="1647566" algn="l" defTabSz="1098377" rtl="0" eaLnBrk="1" latinLnBrk="0" hangingPunct="1">
      <a:defRPr sz="1400" kern="1200">
        <a:solidFill>
          <a:schemeClr val="tx1"/>
        </a:solidFill>
        <a:latin typeface="+mn-lt"/>
        <a:ea typeface="+mn-ea"/>
        <a:cs typeface="+mn-cs"/>
      </a:defRPr>
    </a:lvl4pPr>
    <a:lvl5pPr marL="2196755" algn="l" defTabSz="1098377" rtl="0" eaLnBrk="1" latinLnBrk="0" hangingPunct="1">
      <a:defRPr sz="1400" kern="1200">
        <a:solidFill>
          <a:schemeClr val="tx1"/>
        </a:solidFill>
        <a:latin typeface="+mn-lt"/>
        <a:ea typeface="+mn-ea"/>
        <a:cs typeface="+mn-cs"/>
      </a:defRPr>
    </a:lvl5pPr>
    <a:lvl6pPr marL="2745943" algn="l" defTabSz="1098377" rtl="0" eaLnBrk="1" latinLnBrk="0" hangingPunct="1">
      <a:defRPr sz="1400" kern="1200">
        <a:solidFill>
          <a:schemeClr val="tx1"/>
        </a:solidFill>
        <a:latin typeface="+mn-lt"/>
        <a:ea typeface="+mn-ea"/>
        <a:cs typeface="+mn-cs"/>
      </a:defRPr>
    </a:lvl6pPr>
    <a:lvl7pPr marL="3295132" algn="l" defTabSz="1098377" rtl="0" eaLnBrk="1" latinLnBrk="0" hangingPunct="1">
      <a:defRPr sz="1400" kern="1200">
        <a:solidFill>
          <a:schemeClr val="tx1"/>
        </a:solidFill>
        <a:latin typeface="+mn-lt"/>
        <a:ea typeface="+mn-ea"/>
        <a:cs typeface="+mn-cs"/>
      </a:defRPr>
    </a:lvl7pPr>
    <a:lvl8pPr marL="3844320" algn="l" defTabSz="1098377" rtl="0" eaLnBrk="1" latinLnBrk="0" hangingPunct="1">
      <a:defRPr sz="1400" kern="1200">
        <a:solidFill>
          <a:schemeClr val="tx1"/>
        </a:solidFill>
        <a:latin typeface="+mn-lt"/>
        <a:ea typeface="+mn-ea"/>
        <a:cs typeface="+mn-cs"/>
      </a:defRPr>
    </a:lvl8pPr>
    <a:lvl9pPr marL="4393509" algn="l" defTabSz="1098377"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D982E4-6688-4492-8EDC-E7432677C84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65861" y="3124625"/>
            <a:ext cx="1321308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2331726" y="5699760"/>
            <a:ext cx="10881361" cy="2570480"/>
          </a:xfrm>
        </p:spPr>
        <p:txBody>
          <a:bodyPr/>
          <a:lstStyle>
            <a:lvl1pPr marL="0" indent="0" algn="ctr">
              <a:buNone/>
              <a:defRPr>
                <a:solidFill>
                  <a:schemeClr val="tx1">
                    <a:tint val="75000"/>
                  </a:schemeClr>
                </a:solidFill>
              </a:defRPr>
            </a:lvl1pPr>
            <a:lvl2pPr marL="549189" indent="0" algn="ctr">
              <a:buNone/>
              <a:defRPr>
                <a:solidFill>
                  <a:schemeClr val="tx1">
                    <a:tint val="75000"/>
                  </a:schemeClr>
                </a:solidFill>
              </a:defRPr>
            </a:lvl2pPr>
            <a:lvl3pPr marL="1098377" indent="0" algn="ctr">
              <a:buNone/>
              <a:defRPr>
                <a:solidFill>
                  <a:schemeClr val="tx1">
                    <a:tint val="75000"/>
                  </a:schemeClr>
                </a:solidFill>
              </a:defRPr>
            </a:lvl3pPr>
            <a:lvl4pPr marL="1647566" indent="0" algn="ctr">
              <a:buNone/>
              <a:defRPr>
                <a:solidFill>
                  <a:schemeClr val="tx1">
                    <a:tint val="75000"/>
                  </a:schemeClr>
                </a:solidFill>
              </a:defRPr>
            </a:lvl4pPr>
            <a:lvl5pPr marL="2196755" indent="0" algn="ctr">
              <a:buNone/>
              <a:defRPr>
                <a:solidFill>
                  <a:schemeClr val="tx1">
                    <a:tint val="75000"/>
                  </a:schemeClr>
                </a:solidFill>
              </a:defRPr>
            </a:lvl5pPr>
            <a:lvl6pPr marL="2745943" indent="0" algn="ctr">
              <a:buNone/>
              <a:defRPr>
                <a:solidFill>
                  <a:schemeClr val="tx1">
                    <a:tint val="75000"/>
                  </a:schemeClr>
                </a:solidFill>
              </a:defRPr>
            </a:lvl6pPr>
            <a:lvl7pPr marL="3295132" indent="0" algn="ctr">
              <a:buNone/>
              <a:defRPr>
                <a:solidFill>
                  <a:schemeClr val="tx1">
                    <a:tint val="75000"/>
                  </a:schemeClr>
                </a:solidFill>
              </a:defRPr>
            </a:lvl7pPr>
            <a:lvl8pPr marL="3844320" indent="0" algn="ctr">
              <a:buNone/>
              <a:defRPr>
                <a:solidFill>
                  <a:schemeClr val="tx1">
                    <a:tint val="75000"/>
                  </a:schemeClr>
                </a:solidFill>
              </a:defRPr>
            </a:lvl8pPr>
            <a:lvl9pPr marL="439350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0F3B2F-1FF7-4076-9FF5-1DB861D806D5}" type="datetimeFigureOut">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88437-5759-4F15-9B41-49CABB65EDC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0F3B2F-1FF7-4076-9FF5-1DB861D806D5}" type="datetimeFigureOut">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88437-5759-4F15-9B41-49CABB65ED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259194" y="714804"/>
            <a:ext cx="3492182" cy="152412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77244" y="714804"/>
            <a:ext cx="10222865" cy="152412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0F3B2F-1FF7-4076-9FF5-1DB861D806D5}" type="datetimeFigureOut">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88437-5759-4F15-9B41-49CABB65ED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0F3B2F-1FF7-4076-9FF5-1DB861D806D5}" type="datetimeFigureOut">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88437-5759-4F15-9B41-49CABB65ED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7932" y="6463454"/>
            <a:ext cx="13213080" cy="1997710"/>
          </a:xfrm>
        </p:spPr>
        <p:txBody>
          <a:bodyPr anchor="t"/>
          <a:lstStyle>
            <a:lvl1pPr algn="l">
              <a:defRPr sz="4800" b="1" cap="all"/>
            </a:lvl1pPr>
          </a:lstStyle>
          <a:p>
            <a:r>
              <a:rPr lang="en-US" smtClean="0"/>
              <a:t>Click to edit Master title style</a:t>
            </a:r>
            <a:endParaRPr lang="en-US"/>
          </a:p>
        </p:txBody>
      </p:sp>
      <p:sp>
        <p:nvSpPr>
          <p:cNvPr id="3" name="Text Placeholder 2"/>
          <p:cNvSpPr>
            <a:spLocks noGrp="1"/>
          </p:cNvSpPr>
          <p:nvPr>
            <p:ph type="body" idx="1"/>
          </p:nvPr>
        </p:nvSpPr>
        <p:spPr>
          <a:xfrm>
            <a:off x="1227932" y="4263180"/>
            <a:ext cx="13213080" cy="2200275"/>
          </a:xfrm>
        </p:spPr>
        <p:txBody>
          <a:bodyPr anchor="b"/>
          <a:lstStyle>
            <a:lvl1pPr marL="0" indent="0">
              <a:buNone/>
              <a:defRPr sz="2400">
                <a:solidFill>
                  <a:schemeClr val="tx1">
                    <a:tint val="75000"/>
                  </a:schemeClr>
                </a:solidFill>
              </a:defRPr>
            </a:lvl1pPr>
            <a:lvl2pPr marL="549189" indent="0">
              <a:buNone/>
              <a:defRPr sz="2200">
                <a:solidFill>
                  <a:schemeClr val="tx1">
                    <a:tint val="75000"/>
                  </a:schemeClr>
                </a:solidFill>
              </a:defRPr>
            </a:lvl2pPr>
            <a:lvl3pPr marL="1098377" indent="0">
              <a:buNone/>
              <a:defRPr sz="1900">
                <a:solidFill>
                  <a:schemeClr val="tx1">
                    <a:tint val="75000"/>
                  </a:schemeClr>
                </a:solidFill>
              </a:defRPr>
            </a:lvl3pPr>
            <a:lvl4pPr marL="1647566" indent="0">
              <a:buNone/>
              <a:defRPr sz="1700">
                <a:solidFill>
                  <a:schemeClr val="tx1">
                    <a:tint val="75000"/>
                  </a:schemeClr>
                </a:solidFill>
              </a:defRPr>
            </a:lvl4pPr>
            <a:lvl5pPr marL="2196755" indent="0">
              <a:buNone/>
              <a:defRPr sz="1700">
                <a:solidFill>
                  <a:schemeClr val="tx1">
                    <a:tint val="75000"/>
                  </a:schemeClr>
                </a:solidFill>
              </a:defRPr>
            </a:lvl5pPr>
            <a:lvl6pPr marL="2745943" indent="0">
              <a:buNone/>
              <a:defRPr sz="1700">
                <a:solidFill>
                  <a:schemeClr val="tx1">
                    <a:tint val="75000"/>
                  </a:schemeClr>
                </a:solidFill>
              </a:defRPr>
            </a:lvl6pPr>
            <a:lvl7pPr marL="3295132" indent="0">
              <a:buNone/>
              <a:defRPr sz="1700">
                <a:solidFill>
                  <a:schemeClr val="tx1">
                    <a:tint val="75000"/>
                  </a:schemeClr>
                </a:solidFill>
              </a:defRPr>
            </a:lvl7pPr>
            <a:lvl8pPr marL="3844320" indent="0">
              <a:buNone/>
              <a:defRPr sz="1700">
                <a:solidFill>
                  <a:schemeClr val="tx1">
                    <a:tint val="75000"/>
                  </a:schemeClr>
                </a:solidFill>
              </a:defRPr>
            </a:lvl8pPr>
            <a:lvl9pPr marL="4393509" indent="0">
              <a:buNone/>
              <a:defRPr sz="1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F3B2F-1FF7-4076-9FF5-1DB861D806D5}" type="datetimeFigureOut">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88437-5759-4F15-9B41-49CABB65ED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7240" y="4167720"/>
            <a:ext cx="6857524" cy="11788353"/>
          </a:xfrm>
        </p:spPr>
        <p:txBody>
          <a:bodyPr/>
          <a:lstStyle>
            <a:lvl1pPr>
              <a:defRPr sz="3400"/>
            </a:lvl1pPr>
            <a:lvl2pPr>
              <a:defRPr sz="29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893852" y="4167720"/>
            <a:ext cx="6857523" cy="11788353"/>
          </a:xfrm>
        </p:spPr>
        <p:txBody>
          <a:bodyPr/>
          <a:lstStyle>
            <a:lvl1pPr>
              <a:defRPr sz="3400"/>
            </a:lvl1pPr>
            <a:lvl2pPr>
              <a:defRPr sz="29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0F3B2F-1FF7-4076-9FF5-1DB861D806D5}" type="datetimeFigureOut">
              <a:rPr lang="en-US" smtClean="0"/>
              <a:pPr/>
              <a:t>6/20/2011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88437-5759-4F15-9B41-49CABB65ED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7241" y="402803"/>
            <a:ext cx="13990321" cy="167639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77247" y="2251501"/>
            <a:ext cx="6868318" cy="938318"/>
          </a:xfrm>
        </p:spPr>
        <p:txBody>
          <a:bodyPr anchor="b"/>
          <a:lstStyle>
            <a:lvl1pPr marL="0" indent="0">
              <a:buNone/>
              <a:defRPr sz="2900" b="1"/>
            </a:lvl1pPr>
            <a:lvl2pPr marL="549189" indent="0">
              <a:buNone/>
              <a:defRPr sz="2400" b="1"/>
            </a:lvl2pPr>
            <a:lvl3pPr marL="1098377" indent="0">
              <a:buNone/>
              <a:defRPr sz="2200" b="1"/>
            </a:lvl3pPr>
            <a:lvl4pPr marL="1647566" indent="0">
              <a:buNone/>
              <a:defRPr sz="1900" b="1"/>
            </a:lvl4pPr>
            <a:lvl5pPr marL="2196755" indent="0">
              <a:buNone/>
              <a:defRPr sz="1900" b="1"/>
            </a:lvl5pPr>
            <a:lvl6pPr marL="2745943" indent="0">
              <a:buNone/>
              <a:defRPr sz="1900" b="1"/>
            </a:lvl6pPr>
            <a:lvl7pPr marL="3295132" indent="0">
              <a:buNone/>
              <a:defRPr sz="1900" b="1"/>
            </a:lvl7pPr>
            <a:lvl8pPr marL="3844320" indent="0">
              <a:buNone/>
              <a:defRPr sz="1900" b="1"/>
            </a:lvl8pPr>
            <a:lvl9pPr marL="4393509" indent="0">
              <a:buNone/>
              <a:defRPr sz="1900" b="1"/>
            </a:lvl9pPr>
          </a:lstStyle>
          <a:p>
            <a:pPr lvl="0"/>
            <a:r>
              <a:rPr lang="en-US" smtClean="0"/>
              <a:t>Click to edit Master text styles</a:t>
            </a:r>
          </a:p>
        </p:txBody>
      </p:sp>
      <p:sp>
        <p:nvSpPr>
          <p:cNvPr id="4" name="Content Placeholder 3"/>
          <p:cNvSpPr>
            <a:spLocks noGrp="1"/>
          </p:cNvSpPr>
          <p:nvPr>
            <p:ph sz="half" idx="2"/>
          </p:nvPr>
        </p:nvSpPr>
        <p:spPr>
          <a:xfrm>
            <a:off x="777247" y="3189817"/>
            <a:ext cx="6868318" cy="5795222"/>
          </a:xfrm>
        </p:spPr>
        <p:txBody>
          <a:bodyPr/>
          <a:lstStyle>
            <a:lvl1pPr>
              <a:defRPr sz="2900"/>
            </a:lvl1pPr>
            <a:lvl2pPr>
              <a:defRPr sz="24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896547" y="2251501"/>
            <a:ext cx="6871018" cy="938318"/>
          </a:xfrm>
        </p:spPr>
        <p:txBody>
          <a:bodyPr anchor="b"/>
          <a:lstStyle>
            <a:lvl1pPr marL="0" indent="0">
              <a:buNone/>
              <a:defRPr sz="2900" b="1"/>
            </a:lvl1pPr>
            <a:lvl2pPr marL="549189" indent="0">
              <a:buNone/>
              <a:defRPr sz="2400" b="1"/>
            </a:lvl2pPr>
            <a:lvl3pPr marL="1098377" indent="0">
              <a:buNone/>
              <a:defRPr sz="2200" b="1"/>
            </a:lvl3pPr>
            <a:lvl4pPr marL="1647566" indent="0">
              <a:buNone/>
              <a:defRPr sz="1900" b="1"/>
            </a:lvl4pPr>
            <a:lvl5pPr marL="2196755" indent="0">
              <a:buNone/>
              <a:defRPr sz="1900" b="1"/>
            </a:lvl5pPr>
            <a:lvl6pPr marL="2745943" indent="0">
              <a:buNone/>
              <a:defRPr sz="1900" b="1"/>
            </a:lvl6pPr>
            <a:lvl7pPr marL="3295132" indent="0">
              <a:buNone/>
              <a:defRPr sz="1900" b="1"/>
            </a:lvl7pPr>
            <a:lvl8pPr marL="3844320" indent="0">
              <a:buNone/>
              <a:defRPr sz="1900" b="1"/>
            </a:lvl8pPr>
            <a:lvl9pPr marL="4393509" indent="0">
              <a:buNone/>
              <a:defRPr sz="1900" b="1"/>
            </a:lvl9pPr>
          </a:lstStyle>
          <a:p>
            <a:pPr lvl="0"/>
            <a:r>
              <a:rPr lang="en-US" smtClean="0"/>
              <a:t>Click to edit Master text styles</a:t>
            </a:r>
          </a:p>
        </p:txBody>
      </p:sp>
      <p:sp>
        <p:nvSpPr>
          <p:cNvPr id="6" name="Content Placeholder 5"/>
          <p:cNvSpPr>
            <a:spLocks noGrp="1"/>
          </p:cNvSpPr>
          <p:nvPr>
            <p:ph sz="quarter" idx="4"/>
          </p:nvPr>
        </p:nvSpPr>
        <p:spPr>
          <a:xfrm>
            <a:off x="7896547" y="3189817"/>
            <a:ext cx="6871018" cy="5795222"/>
          </a:xfrm>
        </p:spPr>
        <p:txBody>
          <a:bodyPr/>
          <a:lstStyle>
            <a:lvl1pPr>
              <a:defRPr sz="2900"/>
            </a:lvl1pPr>
            <a:lvl2pPr>
              <a:defRPr sz="24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0F3B2F-1FF7-4076-9FF5-1DB861D806D5}" type="datetimeFigureOut">
              <a:rPr lang="en-US" smtClean="0"/>
              <a:pPr/>
              <a:t>6/20/2011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C88437-5759-4F15-9B41-49CABB65ED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0F3B2F-1FF7-4076-9FF5-1DB861D806D5}" type="datetimeFigureOut">
              <a:rPr lang="en-US" smtClean="0"/>
              <a:pPr/>
              <a:t>6/20/2011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C88437-5759-4F15-9B41-49CABB65ED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0F3B2F-1FF7-4076-9FF5-1DB861D806D5}" type="datetimeFigureOut">
              <a:rPr lang="en-US" smtClean="0"/>
              <a:pPr/>
              <a:t>6/20/2011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C88437-5759-4F15-9B41-49CABB65ED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7" y="400474"/>
            <a:ext cx="5114131" cy="1704340"/>
          </a:xfrm>
        </p:spPr>
        <p:txBody>
          <a:bodyPr anchor="b"/>
          <a:lstStyle>
            <a:lvl1pPr algn="l">
              <a:defRPr sz="2400" b="1"/>
            </a:lvl1pPr>
          </a:lstStyle>
          <a:p>
            <a:r>
              <a:rPr lang="en-US" smtClean="0"/>
              <a:t>Click to edit Master title style</a:t>
            </a:r>
            <a:endParaRPr lang="en-US"/>
          </a:p>
        </p:txBody>
      </p:sp>
      <p:sp>
        <p:nvSpPr>
          <p:cNvPr id="3" name="Content Placeholder 2"/>
          <p:cNvSpPr>
            <a:spLocks noGrp="1"/>
          </p:cNvSpPr>
          <p:nvPr>
            <p:ph idx="1"/>
          </p:nvPr>
        </p:nvSpPr>
        <p:spPr>
          <a:xfrm>
            <a:off x="6077591" y="400479"/>
            <a:ext cx="8689975" cy="8584565"/>
          </a:xfrm>
        </p:spPr>
        <p:txBody>
          <a:bodyPr/>
          <a:lstStyle>
            <a:lvl1pPr>
              <a:defRPr sz="3800"/>
            </a:lvl1pPr>
            <a:lvl2pPr>
              <a:defRPr sz="3400"/>
            </a:lvl2pPr>
            <a:lvl3pPr>
              <a:defRPr sz="29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77247" y="2104817"/>
            <a:ext cx="5114131" cy="6880225"/>
          </a:xfrm>
        </p:spPr>
        <p:txBody>
          <a:bodyPr/>
          <a:lstStyle>
            <a:lvl1pPr marL="0" indent="0">
              <a:buNone/>
              <a:defRPr sz="1700"/>
            </a:lvl1pPr>
            <a:lvl2pPr marL="549189" indent="0">
              <a:buNone/>
              <a:defRPr sz="1400"/>
            </a:lvl2pPr>
            <a:lvl3pPr marL="1098377" indent="0">
              <a:buNone/>
              <a:defRPr sz="1200"/>
            </a:lvl3pPr>
            <a:lvl4pPr marL="1647566" indent="0">
              <a:buNone/>
              <a:defRPr sz="1100"/>
            </a:lvl4pPr>
            <a:lvl5pPr marL="2196755" indent="0">
              <a:buNone/>
              <a:defRPr sz="1100"/>
            </a:lvl5pPr>
            <a:lvl6pPr marL="2745943" indent="0">
              <a:buNone/>
              <a:defRPr sz="1100"/>
            </a:lvl6pPr>
            <a:lvl7pPr marL="3295132" indent="0">
              <a:buNone/>
              <a:defRPr sz="1100"/>
            </a:lvl7pPr>
            <a:lvl8pPr marL="3844320" indent="0">
              <a:buNone/>
              <a:defRPr sz="1100"/>
            </a:lvl8pPr>
            <a:lvl9pPr marL="4393509"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0F3B2F-1FF7-4076-9FF5-1DB861D806D5}" type="datetimeFigureOut">
              <a:rPr lang="en-US" smtClean="0"/>
              <a:pPr/>
              <a:t>6/20/2011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88437-5759-4F15-9B41-49CABB65ED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6893" y="7040882"/>
            <a:ext cx="9326880" cy="831216"/>
          </a:xfrm>
        </p:spPr>
        <p:txBody>
          <a:bodyPr anchor="b"/>
          <a:lstStyle>
            <a:lvl1pPr algn="l">
              <a:defRPr sz="2400" b="1"/>
            </a:lvl1pPr>
          </a:lstStyle>
          <a:p>
            <a:r>
              <a:rPr lang="en-US" smtClean="0"/>
              <a:t>Click to edit Master title style</a:t>
            </a:r>
            <a:endParaRPr lang="en-US"/>
          </a:p>
        </p:txBody>
      </p:sp>
      <p:sp>
        <p:nvSpPr>
          <p:cNvPr id="3" name="Picture Placeholder 2"/>
          <p:cNvSpPr>
            <a:spLocks noGrp="1"/>
          </p:cNvSpPr>
          <p:nvPr>
            <p:ph type="pic" idx="1"/>
          </p:nvPr>
        </p:nvSpPr>
        <p:spPr>
          <a:xfrm>
            <a:off x="3046893" y="898737"/>
            <a:ext cx="9326880" cy="6035040"/>
          </a:xfrm>
        </p:spPr>
        <p:txBody>
          <a:bodyPr/>
          <a:lstStyle>
            <a:lvl1pPr marL="0" indent="0">
              <a:buNone/>
              <a:defRPr sz="3800"/>
            </a:lvl1pPr>
            <a:lvl2pPr marL="549189" indent="0">
              <a:buNone/>
              <a:defRPr sz="3400"/>
            </a:lvl2pPr>
            <a:lvl3pPr marL="1098377" indent="0">
              <a:buNone/>
              <a:defRPr sz="2900"/>
            </a:lvl3pPr>
            <a:lvl4pPr marL="1647566" indent="0">
              <a:buNone/>
              <a:defRPr sz="2400"/>
            </a:lvl4pPr>
            <a:lvl5pPr marL="2196755" indent="0">
              <a:buNone/>
              <a:defRPr sz="2400"/>
            </a:lvl5pPr>
            <a:lvl6pPr marL="2745943" indent="0">
              <a:buNone/>
              <a:defRPr sz="2400"/>
            </a:lvl6pPr>
            <a:lvl7pPr marL="3295132" indent="0">
              <a:buNone/>
              <a:defRPr sz="2400"/>
            </a:lvl7pPr>
            <a:lvl8pPr marL="3844320" indent="0">
              <a:buNone/>
              <a:defRPr sz="2400"/>
            </a:lvl8pPr>
            <a:lvl9pPr marL="4393509" indent="0">
              <a:buNone/>
              <a:defRPr sz="2400"/>
            </a:lvl9pPr>
          </a:lstStyle>
          <a:p>
            <a:endParaRPr lang="en-US"/>
          </a:p>
        </p:txBody>
      </p:sp>
      <p:sp>
        <p:nvSpPr>
          <p:cNvPr id="4" name="Text Placeholder 3"/>
          <p:cNvSpPr>
            <a:spLocks noGrp="1"/>
          </p:cNvSpPr>
          <p:nvPr>
            <p:ph type="body" sz="half" idx="2"/>
          </p:nvPr>
        </p:nvSpPr>
        <p:spPr>
          <a:xfrm>
            <a:off x="3046893" y="7872101"/>
            <a:ext cx="9326880" cy="1180464"/>
          </a:xfrm>
        </p:spPr>
        <p:txBody>
          <a:bodyPr/>
          <a:lstStyle>
            <a:lvl1pPr marL="0" indent="0">
              <a:buNone/>
              <a:defRPr sz="1700"/>
            </a:lvl1pPr>
            <a:lvl2pPr marL="549189" indent="0">
              <a:buNone/>
              <a:defRPr sz="1400"/>
            </a:lvl2pPr>
            <a:lvl3pPr marL="1098377" indent="0">
              <a:buNone/>
              <a:defRPr sz="1200"/>
            </a:lvl3pPr>
            <a:lvl4pPr marL="1647566" indent="0">
              <a:buNone/>
              <a:defRPr sz="1100"/>
            </a:lvl4pPr>
            <a:lvl5pPr marL="2196755" indent="0">
              <a:buNone/>
              <a:defRPr sz="1100"/>
            </a:lvl5pPr>
            <a:lvl6pPr marL="2745943" indent="0">
              <a:buNone/>
              <a:defRPr sz="1100"/>
            </a:lvl6pPr>
            <a:lvl7pPr marL="3295132" indent="0">
              <a:buNone/>
              <a:defRPr sz="1100"/>
            </a:lvl7pPr>
            <a:lvl8pPr marL="3844320" indent="0">
              <a:buNone/>
              <a:defRPr sz="1100"/>
            </a:lvl8pPr>
            <a:lvl9pPr marL="4393509"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0F3B2F-1FF7-4076-9FF5-1DB861D806D5}" type="datetimeFigureOut">
              <a:rPr lang="en-US" smtClean="0"/>
              <a:pPr/>
              <a:t>6/20/2011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88437-5759-4F15-9B41-49CABB65ED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7241" y="402803"/>
            <a:ext cx="13990321" cy="1676399"/>
          </a:xfrm>
          <a:prstGeom prst="rect">
            <a:avLst/>
          </a:prstGeom>
        </p:spPr>
        <p:txBody>
          <a:bodyPr vert="horz" lIns="109838" tIns="54919" rIns="109838" bIns="5491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77241" y="2346965"/>
            <a:ext cx="13990321" cy="6638079"/>
          </a:xfrm>
          <a:prstGeom prst="rect">
            <a:avLst/>
          </a:prstGeom>
        </p:spPr>
        <p:txBody>
          <a:bodyPr vert="horz" lIns="109838" tIns="54919" rIns="109838" bIns="5491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77245" y="9322649"/>
            <a:ext cx="3627120" cy="535516"/>
          </a:xfrm>
          <a:prstGeom prst="rect">
            <a:avLst/>
          </a:prstGeom>
        </p:spPr>
        <p:txBody>
          <a:bodyPr vert="horz" lIns="109838" tIns="54919" rIns="109838" bIns="54919" rtlCol="0" anchor="ctr"/>
          <a:lstStyle>
            <a:lvl1pPr algn="l">
              <a:defRPr sz="1400">
                <a:solidFill>
                  <a:schemeClr val="tx1">
                    <a:tint val="75000"/>
                  </a:schemeClr>
                </a:solidFill>
              </a:defRPr>
            </a:lvl1pPr>
          </a:lstStyle>
          <a:p>
            <a:fld id="{580F3B2F-1FF7-4076-9FF5-1DB861D806D5}" type="datetimeFigureOut">
              <a:rPr lang="en-US" smtClean="0"/>
              <a:pPr/>
              <a:t>6/20/2011</a:t>
            </a:fld>
            <a:endParaRPr lang="en-US"/>
          </a:p>
        </p:txBody>
      </p:sp>
      <p:sp>
        <p:nvSpPr>
          <p:cNvPr id="5" name="Footer Placeholder 4"/>
          <p:cNvSpPr>
            <a:spLocks noGrp="1"/>
          </p:cNvSpPr>
          <p:nvPr>
            <p:ph type="ftr" sz="quarter" idx="3"/>
          </p:nvPr>
        </p:nvSpPr>
        <p:spPr>
          <a:xfrm>
            <a:off x="5311141" y="9322649"/>
            <a:ext cx="4922521" cy="535516"/>
          </a:xfrm>
          <a:prstGeom prst="rect">
            <a:avLst/>
          </a:prstGeom>
        </p:spPr>
        <p:txBody>
          <a:bodyPr vert="horz" lIns="109838" tIns="54919" rIns="109838" bIns="54919"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140443" y="9322649"/>
            <a:ext cx="3627120" cy="535516"/>
          </a:xfrm>
          <a:prstGeom prst="rect">
            <a:avLst/>
          </a:prstGeom>
        </p:spPr>
        <p:txBody>
          <a:bodyPr vert="horz" lIns="109838" tIns="54919" rIns="109838" bIns="54919" rtlCol="0" anchor="ctr"/>
          <a:lstStyle>
            <a:lvl1pPr algn="r">
              <a:defRPr sz="1400">
                <a:solidFill>
                  <a:schemeClr val="tx1">
                    <a:tint val="75000"/>
                  </a:schemeClr>
                </a:solidFill>
              </a:defRPr>
            </a:lvl1pPr>
          </a:lstStyle>
          <a:p>
            <a:fld id="{05C88437-5759-4F15-9B41-49CABB65ED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98377" rtl="0" eaLnBrk="1" latinLnBrk="0" hangingPunct="1">
        <a:spcBef>
          <a:spcPct val="0"/>
        </a:spcBef>
        <a:buNone/>
        <a:defRPr sz="5300" kern="1200">
          <a:solidFill>
            <a:schemeClr val="tx1"/>
          </a:solidFill>
          <a:latin typeface="+mj-lt"/>
          <a:ea typeface="+mj-ea"/>
          <a:cs typeface="+mj-cs"/>
        </a:defRPr>
      </a:lvl1pPr>
    </p:titleStyle>
    <p:bodyStyle>
      <a:lvl1pPr marL="411891" indent="-411891" algn="l" defTabSz="1098377"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92432" indent="-343243" algn="l" defTabSz="1098377" rtl="0" eaLnBrk="1" latinLnBrk="0" hangingPunct="1">
        <a:spcBef>
          <a:spcPct val="20000"/>
        </a:spcBef>
        <a:buFont typeface="Arial" pitchFamily="34" charset="0"/>
        <a:buChar char="–"/>
        <a:defRPr sz="3400" kern="1200">
          <a:solidFill>
            <a:schemeClr val="tx1"/>
          </a:solidFill>
          <a:latin typeface="+mn-lt"/>
          <a:ea typeface="+mn-ea"/>
          <a:cs typeface="+mn-cs"/>
        </a:defRPr>
      </a:lvl2pPr>
      <a:lvl3pPr marL="1372972" indent="-274594" algn="l" defTabSz="1098377"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922160" indent="-274594" algn="l" defTabSz="1098377"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471349" indent="-274594" algn="l" defTabSz="1098377"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3020538" indent="-274594" algn="l" defTabSz="1098377"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69726" indent="-274594" algn="l" defTabSz="1098377"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118915" indent="-274594" algn="l" defTabSz="1098377"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68103" indent="-274594" algn="l" defTabSz="1098377"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98377" rtl="0" eaLnBrk="1" latinLnBrk="0" hangingPunct="1">
        <a:defRPr sz="2200" kern="1200">
          <a:solidFill>
            <a:schemeClr val="tx1"/>
          </a:solidFill>
          <a:latin typeface="+mn-lt"/>
          <a:ea typeface="+mn-ea"/>
          <a:cs typeface="+mn-cs"/>
        </a:defRPr>
      </a:lvl1pPr>
      <a:lvl2pPr marL="549189" algn="l" defTabSz="1098377" rtl="0" eaLnBrk="1" latinLnBrk="0" hangingPunct="1">
        <a:defRPr sz="2200" kern="1200">
          <a:solidFill>
            <a:schemeClr val="tx1"/>
          </a:solidFill>
          <a:latin typeface="+mn-lt"/>
          <a:ea typeface="+mn-ea"/>
          <a:cs typeface="+mn-cs"/>
        </a:defRPr>
      </a:lvl2pPr>
      <a:lvl3pPr marL="1098377" algn="l" defTabSz="1098377" rtl="0" eaLnBrk="1" latinLnBrk="0" hangingPunct="1">
        <a:defRPr sz="2200" kern="1200">
          <a:solidFill>
            <a:schemeClr val="tx1"/>
          </a:solidFill>
          <a:latin typeface="+mn-lt"/>
          <a:ea typeface="+mn-ea"/>
          <a:cs typeface="+mn-cs"/>
        </a:defRPr>
      </a:lvl3pPr>
      <a:lvl4pPr marL="1647566" algn="l" defTabSz="1098377" rtl="0" eaLnBrk="1" latinLnBrk="0" hangingPunct="1">
        <a:defRPr sz="2200" kern="1200">
          <a:solidFill>
            <a:schemeClr val="tx1"/>
          </a:solidFill>
          <a:latin typeface="+mn-lt"/>
          <a:ea typeface="+mn-ea"/>
          <a:cs typeface="+mn-cs"/>
        </a:defRPr>
      </a:lvl4pPr>
      <a:lvl5pPr marL="2196755" algn="l" defTabSz="1098377" rtl="0" eaLnBrk="1" latinLnBrk="0" hangingPunct="1">
        <a:defRPr sz="2200" kern="1200">
          <a:solidFill>
            <a:schemeClr val="tx1"/>
          </a:solidFill>
          <a:latin typeface="+mn-lt"/>
          <a:ea typeface="+mn-ea"/>
          <a:cs typeface="+mn-cs"/>
        </a:defRPr>
      </a:lvl5pPr>
      <a:lvl6pPr marL="2745943" algn="l" defTabSz="1098377" rtl="0" eaLnBrk="1" latinLnBrk="0" hangingPunct="1">
        <a:defRPr sz="2200" kern="1200">
          <a:solidFill>
            <a:schemeClr val="tx1"/>
          </a:solidFill>
          <a:latin typeface="+mn-lt"/>
          <a:ea typeface="+mn-ea"/>
          <a:cs typeface="+mn-cs"/>
        </a:defRPr>
      </a:lvl6pPr>
      <a:lvl7pPr marL="3295132" algn="l" defTabSz="1098377" rtl="0" eaLnBrk="1" latinLnBrk="0" hangingPunct="1">
        <a:defRPr sz="2200" kern="1200">
          <a:solidFill>
            <a:schemeClr val="tx1"/>
          </a:solidFill>
          <a:latin typeface="+mn-lt"/>
          <a:ea typeface="+mn-ea"/>
          <a:cs typeface="+mn-cs"/>
        </a:defRPr>
      </a:lvl7pPr>
      <a:lvl8pPr marL="3844320" algn="l" defTabSz="1098377" rtl="0" eaLnBrk="1" latinLnBrk="0" hangingPunct="1">
        <a:defRPr sz="2200" kern="1200">
          <a:solidFill>
            <a:schemeClr val="tx1"/>
          </a:solidFill>
          <a:latin typeface="+mn-lt"/>
          <a:ea typeface="+mn-ea"/>
          <a:cs typeface="+mn-cs"/>
        </a:defRPr>
      </a:lvl8pPr>
      <a:lvl9pPr marL="4393509" algn="l" defTabSz="1098377"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farm3.static.flickr.com/2093/5710595126_7dce5a9eb3_o.jpg"/>
          <p:cNvPicPr/>
          <p:nvPr/>
        </p:nvPicPr>
        <p:blipFill>
          <a:blip r:embed="rId3" cstate="print">
            <a:duotone>
              <a:prstClr val="black"/>
              <a:schemeClr val="accent1">
                <a:tint val="45000"/>
                <a:satMod val="400000"/>
              </a:schemeClr>
            </a:duotone>
            <a:lum bright="15000" contrast="5000"/>
          </a:blip>
          <a:srcRect/>
          <a:stretch>
            <a:fillRect/>
          </a:stretch>
        </p:blipFill>
        <p:spPr bwMode="auto">
          <a:xfrm flipH="1">
            <a:off x="0" y="1"/>
            <a:ext cx="15544800" cy="10058399"/>
          </a:xfrm>
          <a:prstGeom prst="rect">
            <a:avLst/>
          </a:prstGeom>
          <a:noFill/>
          <a:ln w="9525">
            <a:noFill/>
            <a:miter lim="800000"/>
            <a:headEnd/>
            <a:tailEnd/>
          </a:ln>
        </p:spPr>
      </p:pic>
      <p:sp>
        <p:nvSpPr>
          <p:cNvPr id="8" name="TextBox 7"/>
          <p:cNvSpPr txBox="1"/>
          <p:nvPr/>
        </p:nvSpPr>
        <p:spPr>
          <a:xfrm>
            <a:off x="2" y="680240"/>
            <a:ext cx="7162798" cy="1495905"/>
          </a:xfrm>
          <a:prstGeom prst="rect">
            <a:avLst/>
          </a:prstGeom>
          <a:noFill/>
        </p:spPr>
        <p:txBody>
          <a:bodyPr wrap="square" lIns="109838" tIns="54919" rIns="109838" bIns="54919" rtlCol="0">
            <a:spAutoFit/>
          </a:bodyPr>
          <a:lstStyle/>
          <a:p>
            <a:r>
              <a:rPr lang="en-US" sz="1800" dirty="0" smtClean="0">
                <a:effectLst>
                  <a:glow rad="63500">
                    <a:schemeClr val="bg1">
                      <a:alpha val="40000"/>
                    </a:schemeClr>
                  </a:glow>
                </a:effectLst>
                <a:latin typeface="Candara" pitchFamily="34" charset="0"/>
              </a:rPr>
              <a:t>Complexity </a:t>
            </a:r>
            <a:r>
              <a:rPr lang="en-US" sz="1800" dirty="0">
                <a:effectLst>
                  <a:glow rad="63500">
                    <a:schemeClr val="bg1">
                      <a:alpha val="40000"/>
                    </a:schemeClr>
                  </a:glow>
                </a:effectLst>
                <a:latin typeface="Candara" pitchFamily="34" charset="0"/>
              </a:rPr>
              <a:t>can be found wherever it is sought.  Ecological relationships and environmental structure are bound together in ways that seemingly run the gamut from simple to complex.  However, the more we study ecosystems and the relationship between organisms and their environment, the more complex nature seems to be.  </a:t>
            </a:r>
          </a:p>
        </p:txBody>
      </p:sp>
      <p:sp>
        <p:nvSpPr>
          <p:cNvPr id="10" name="TextBox 9"/>
          <p:cNvSpPr txBox="1"/>
          <p:nvPr/>
        </p:nvSpPr>
        <p:spPr>
          <a:xfrm>
            <a:off x="1" y="2252301"/>
            <a:ext cx="7010400" cy="3157899"/>
          </a:xfrm>
          <a:prstGeom prst="rect">
            <a:avLst/>
          </a:prstGeom>
          <a:noFill/>
        </p:spPr>
        <p:txBody>
          <a:bodyPr wrap="square" lIns="109838" tIns="54919" rIns="109838" bIns="54919" rtlCol="0">
            <a:spAutoFit/>
          </a:bodyPr>
          <a:lstStyle/>
          <a:p>
            <a:r>
              <a:rPr lang="en-US" sz="1800" dirty="0">
                <a:effectLst>
                  <a:glow rad="63500">
                    <a:schemeClr val="bg1">
                      <a:alpha val="40000"/>
                    </a:schemeClr>
                  </a:glow>
                </a:effectLst>
                <a:latin typeface="Candara" pitchFamily="34" charset="0"/>
              </a:rPr>
              <a:t>Antarctica is a fantastically harsh environment.  Life exists on a knife-edge dictated by the advance and retreat of sea ice, the complete explosion of sun-powered life in the summer, and the desolation of utter darkness in winter.  Viewed from space, the annual growth and decay of sea ice around Antarctica is one of the most visible and simple natural phenomena found on our planet.  However, understanding how changes and modification in the timing and amount of sea ice affect the Antarctic marine ecosystem, that has evolved to be ice-dependent, are extremely complex.  The simple phase change from water to ice is rooted in a recipe of temperatures, winds and currents that we still do not fully understand.  </a:t>
            </a:r>
          </a:p>
        </p:txBody>
      </p:sp>
      <p:sp>
        <p:nvSpPr>
          <p:cNvPr id="11" name="TextBox 10"/>
          <p:cNvSpPr txBox="1"/>
          <p:nvPr/>
        </p:nvSpPr>
        <p:spPr>
          <a:xfrm>
            <a:off x="2" y="5424900"/>
            <a:ext cx="6400798" cy="2880900"/>
          </a:xfrm>
          <a:prstGeom prst="rect">
            <a:avLst/>
          </a:prstGeom>
          <a:noFill/>
        </p:spPr>
        <p:txBody>
          <a:bodyPr wrap="square" lIns="109838" tIns="54919" rIns="109838" bIns="54919" rtlCol="0">
            <a:spAutoFit/>
          </a:bodyPr>
          <a:lstStyle/>
          <a:p>
            <a:r>
              <a:rPr lang="en-US" sz="1800" dirty="0">
                <a:ln w="0">
                  <a:noFill/>
                </a:ln>
                <a:effectLst>
                  <a:glow rad="63500">
                    <a:schemeClr val="bg1">
                      <a:alpha val="40000"/>
                    </a:schemeClr>
                  </a:glow>
                </a:effectLst>
                <a:latin typeface="Candara" pitchFamily="34" charset="0"/>
              </a:rPr>
              <a:t>The staple of the Antarctic marine ecosystem, Antarctic krill, is the most ubiquitous organism in the Southern Ocean.  While we know that krill require sea ice to survive and reproduce, we still do not understand the intricate interactions between sea ice, nutrients, and predators that, in concert, dictate the survivability of Antarctic krill.  And while we know that penguins, seals, seabirds, and whales all rely on Antarctic krill, we know little about the interactions between these species and how the availability of krill affect how different species grow and survive.  </a:t>
            </a:r>
          </a:p>
        </p:txBody>
      </p:sp>
      <p:sp>
        <p:nvSpPr>
          <p:cNvPr id="12" name="TextBox 11"/>
          <p:cNvSpPr txBox="1"/>
          <p:nvPr/>
        </p:nvSpPr>
        <p:spPr>
          <a:xfrm>
            <a:off x="9753600" y="680239"/>
            <a:ext cx="5791200" cy="2049903"/>
          </a:xfrm>
          <a:prstGeom prst="rect">
            <a:avLst/>
          </a:prstGeom>
          <a:noFill/>
        </p:spPr>
        <p:txBody>
          <a:bodyPr wrap="square" lIns="109838" tIns="54919" rIns="109838" bIns="54919" rtlCol="0">
            <a:spAutoFit/>
          </a:bodyPr>
          <a:lstStyle/>
          <a:p>
            <a:pPr algn="r"/>
            <a:r>
              <a:rPr lang="en-US" sz="1800" dirty="0">
                <a:ln w="0">
                  <a:noFill/>
                </a:ln>
                <a:effectLst>
                  <a:glow rad="63500">
                    <a:schemeClr val="bg1">
                      <a:alpha val="40000"/>
                    </a:schemeClr>
                  </a:glow>
                </a:effectLst>
                <a:latin typeface="Candara" pitchFamily="34" charset="0"/>
              </a:rPr>
              <a:t>Every person that visits Antarctica is touched by the place.  One also becomes aware of the threats that face this wilderness, and that despite its rough and impenetrable exterior, it is fragile and in need of protection.  As scientists, our goals are to learn about these threats, what can be done to thwart them, and communicate this knowledge with others. </a:t>
            </a:r>
          </a:p>
        </p:txBody>
      </p:sp>
      <p:sp>
        <p:nvSpPr>
          <p:cNvPr id="13" name="TextBox 12"/>
          <p:cNvSpPr txBox="1"/>
          <p:nvPr/>
        </p:nvSpPr>
        <p:spPr>
          <a:xfrm>
            <a:off x="10058400" y="2758521"/>
            <a:ext cx="5486400" cy="2049903"/>
          </a:xfrm>
          <a:prstGeom prst="rect">
            <a:avLst/>
          </a:prstGeom>
          <a:noFill/>
        </p:spPr>
        <p:txBody>
          <a:bodyPr wrap="square" lIns="109838" tIns="54919" rIns="109838" bIns="54919" rtlCol="0">
            <a:spAutoFit/>
          </a:bodyPr>
          <a:lstStyle/>
          <a:p>
            <a:pPr algn="r"/>
            <a:r>
              <a:rPr lang="en-US" sz="1800" dirty="0">
                <a:ln w="0">
                  <a:noFill/>
                </a:ln>
                <a:effectLst>
                  <a:glow rad="63500">
                    <a:schemeClr val="bg1">
                      <a:alpha val="40000"/>
                    </a:schemeClr>
                  </a:glow>
                </a:effectLst>
                <a:latin typeface="Candara" pitchFamily="34" charset="0"/>
              </a:rPr>
              <a:t>Every person that visits Antarctica is touched by the place.  One also becomes aware of the threats that face this wilderness, and that despite its rough and impenetrable exterior, it is fragile and in need of protection.  As scientists, our goals are to learn about these threats, what can be done to thwart them, and communicate this knowledge with others</a:t>
            </a:r>
            <a:r>
              <a:rPr lang="en-US" sz="1800" dirty="0" smtClean="0">
                <a:ln w="0">
                  <a:noFill/>
                </a:ln>
                <a:effectLst>
                  <a:glow rad="63500">
                    <a:schemeClr val="bg1">
                      <a:alpha val="40000"/>
                    </a:schemeClr>
                  </a:glow>
                </a:effectLst>
                <a:latin typeface="Candara" pitchFamily="34" charset="0"/>
              </a:rPr>
              <a:t>.</a:t>
            </a:r>
            <a:endParaRPr lang="en-US" sz="1800" dirty="0">
              <a:ln w="0">
                <a:noFill/>
              </a:ln>
              <a:effectLst>
                <a:glow rad="63500">
                  <a:schemeClr val="bg1">
                    <a:alpha val="40000"/>
                  </a:schemeClr>
                </a:glow>
              </a:effectLst>
              <a:latin typeface="Candara" pitchFamily="34" charset="0"/>
            </a:endParaRPr>
          </a:p>
        </p:txBody>
      </p:sp>
      <p:sp>
        <p:nvSpPr>
          <p:cNvPr id="15" name="TextBox 14"/>
          <p:cNvSpPr txBox="1"/>
          <p:nvPr/>
        </p:nvSpPr>
        <p:spPr>
          <a:xfrm>
            <a:off x="0" y="8382000"/>
            <a:ext cx="6248400" cy="1495905"/>
          </a:xfrm>
          <a:prstGeom prst="rect">
            <a:avLst/>
          </a:prstGeom>
          <a:noFill/>
        </p:spPr>
        <p:txBody>
          <a:bodyPr wrap="square" lIns="109838" tIns="54919" rIns="109838" bIns="54919" rtlCol="0">
            <a:spAutoFit/>
          </a:bodyPr>
          <a:lstStyle/>
          <a:p>
            <a:r>
              <a:rPr lang="en-US" sz="1800" dirty="0" smtClean="0">
                <a:ln w="0">
                  <a:noFill/>
                </a:ln>
                <a:effectLst>
                  <a:glow rad="63500">
                    <a:schemeClr val="bg1">
                      <a:alpha val="40000"/>
                    </a:schemeClr>
                  </a:glow>
                </a:effectLst>
                <a:latin typeface="Candara" pitchFamily="34" charset="0"/>
              </a:rPr>
              <a:t>As the Antarctic Peninsula warms at a faster rate than any other place on our planet, it is imperative to unravel the interactions between climate and oceans that are manifesting in dramatic changes throughout the Antarctic marine ecosystem.</a:t>
            </a:r>
            <a:endParaRPr lang="en-US" sz="1800" dirty="0">
              <a:ln w="0">
                <a:noFill/>
              </a:ln>
              <a:effectLst>
                <a:glow rad="63500">
                  <a:schemeClr val="bg1">
                    <a:alpha val="40000"/>
                  </a:schemeClr>
                </a:glow>
              </a:effectLst>
              <a:latin typeface="Candara" pitchFamily="34" charset="0"/>
            </a:endParaRPr>
          </a:p>
        </p:txBody>
      </p:sp>
      <p:sp>
        <p:nvSpPr>
          <p:cNvPr id="16" name="TextBox 15"/>
          <p:cNvSpPr txBox="1"/>
          <p:nvPr/>
        </p:nvSpPr>
        <p:spPr>
          <a:xfrm>
            <a:off x="0" y="1"/>
            <a:ext cx="6418916" cy="449465"/>
          </a:xfrm>
          <a:prstGeom prst="rect">
            <a:avLst/>
          </a:prstGeom>
          <a:noFill/>
        </p:spPr>
        <p:txBody>
          <a:bodyPr wrap="square" lIns="109838" tIns="54919" rIns="109838" bIns="54919" rtlCol="0">
            <a:spAutoFit/>
          </a:bodyPr>
          <a:lstStyle/>
          <a:p>
            <a:r>
              <a:rPr lang="en-US" b="1" dirty="0" smtClean="0">
                <a:effectLst>
                  <a:glow rad="63500">
                    <a:schemeClr val="bg1">
                      <a:alpha val="40000"/>
                    </a:schemeClr>
                  </a:glow>
                </a:effectLst>
                <a:latin typeface="Candara" pitchFamily="34" charset="0"/>
              </a:rPr>
              <a:t>Complexity and Cold Photography in Antarctica </a:t>
            </a:r>
            <a:endParaRPr lang="en-US" dirty="0" smtClean="0">
              <a:effectLst>
                <a:glow rad="63500">
                  <a:schemeClr val="bg1">
                    <a:alpha val="40000"/>
                  </a:schemeClr>
                </a:glow>
              </a:effectLst>
              <a:latin typeface="Candara" pitchFamily="34" charset="0"/>
            </a:endParaRPr>
          </a:p>
        </p:txBody>
      </p:sp>
      <p:sp>
        <p:nvSpPr>
          <p:cNvPr id="17" name="TextBox 16"/>
          <p:cNvSpPr txBox="1"/>
          <p:nvPr/>
        </p:nvSpPr>
        <p:spPr>
          <a:xfrm>
            <a:off x="10363200" y="4876800"/>
            <a:ext cx="5181600" cy="2603901"/>
          </a:xfrm>
          <a:prstGeom prst="rect">
            <a:avLst/>
          </a:prstGeom>
          <a:noFill/>
        </p:spPr>
        <p:txBody>
          <a:bodyPr wrap="square" lIns="109838" tIns="54919" rIns="109838" bIns="54919" rtlCol="0">
            <a:spAutoFit/>
          </a:bodyPr>
          <a:lstStyle/>
          <a:p>
            <a:pPr algn="r"/>
            <a:r>
              <a:rPr lang="en-US" sz="1800" dirty="0">
                <a:effectLst>
                  <a:glow rad="63500">
                    <a:schemeClr val="bg1">
                      <a:alpha val="40000"/>
                    </a:schemeClr>
                  </a:glow>
                </a:effectLst>
                <a:latin typeface="Candara" pitchFamily="34" charset="0"/>
              </a:rPr>
              <a:t>The images presented here represent features of and glimpses into the Antarctic.  The places, the colors, the shapes, and the animals are linked.  As scientists, gaining focus and lucidity about complex and changing ecosystems is paramount to being able to predict and mitigate how human actions affect our planet</a:t>
            </a:r>
            <a:r>
              <a:rPr lang="en-US" sz="1800" dirty="0" smtClean="0">
                <a:effectLst>
                  <a:glow rad="63500">
                    <a:schemeClr val="bg1">
                      <a:alpha val="40000"/>
                    </a:schemeClr>
                  </a:glow>
                </a:effectLst>
                <a:latin typeface="Candara" pitchFamily="34" charset="0"/>
              </a:rPr>
              <a:t>.</a:t>
            </a:r>
          </a:p>
          <a:p>
            <a:pPr algn="r"/>
            <a:r>
              <a:rPr lang="en-US" sz="1800" dirty="0">
                <a:effectLst>
                  <a:glow rad="63500">
                    <a:schemeClr val="bg1">
                      <a:alpha val="40000"/>
                    </a:schemeClr>
                  </a:glow>
                </a:effectLst>
                <a:latin typeface="Candara" pitchFamily="34" charset="0"/>
              </a:rPr>
              <a:t> </a:t>
            </a:r>
          </a:p>
          <a:p>
            <a:pPr algn="r"/>
            <a:r>
              <a:rPr lang="en-US" sz="1800" dirty="0">
                <a:effectLst>
                  <a:glow rad="63500">
                    <a:schemeClr val="bg1">
                      <a:alpha val="40000"/>
                    </a:schemeClr>
                  </a:glow>
                </a:effectLst>
                <a:latin typeface="Candara" pitchFamily="34" charset="0"/>
              </a:rPr>
              <a:t>E</a:t>
            </a:r>
            <a:r>
              <a:rPr lang="en-US" sz="1800" dirty="0" smtClean="0">
                <a:effectLst>
                  <a:glow rad="63500">
                    <a:schemeClr val="bg1">
                      <a:alpha val="40000"/>
                    </a:schemeClr>
                  </a:glow>
                </a:effectLst>
                <a:latin typeface="Candara" pitchFamily="34" charset="0"/>
              </a:rPr>
              <a:t>njoy </a:t>
            </a:r>
            <a:r>
              <a:rPr lang="en-US" sz="1800" dirty="0">
                <a:effectLst>
                  <a:glow rad="63500">
                    <a:schemeClr val="bg1">
                      <a:alpha val="40000"/>
                    </a:schemeClr>
                  </a:glow>
                </a:effectLst>
                <a:latin typeface="Candara" pitchFamily="34" charset="0"/>
              </a:rPr>
              <a:t>and think</a:t>
            </a:r>
            <a:r>
              <a:rPr lang="en-US" sz="1800" dirty="0" smtClean="0">
                <a:effectLst>
                  <a:glow rad="63500">
                    <a:schemeClr val="bg1">
                      <a:alpha val="40000"/>
                    </a:schemeClr>
                  </a:glow>
                </a:effectLst>
                <a:latin typeface="Candara" pitchFamily="34" charset="0"/>
              </a:rPr>
              <a:t>.</a:t>
            </a:r>
            <a:endParaRPr lang="en-US" sz="1800" dirty="0">
              <a:effectLst>
                <a:glow rad="63500">
                  <a:schemeClr val="bg1">
                    <a:alpha val="40000"/>
                  </a:schemeClr>
                </a:glow>
              </a:effectLst>
              <a:latin typeface="Candara" pitchFamily="34" charset="0"/>
            </a:endParaRPr>
          </a:p>
        </p:txBody>
      </p:sp>
      <p:sp>
        <p:nvSpPr>
          <p:cNvPr id="18" name="TextBox 17"/>
          <p:cNvSpPr txBox="1"/>
          <p:nvPr/>
        </p:nvSpPr>
        <p:spPr>
          <a:xfrm>
            <a:off x="8064169" y="9392384"/>
            <a:ext cx="7480631" cy="264799"/>
          </a:xfrm>
          <a:prstGeom prst="rect">
            <a:avLst/>
          </a:prstGeom>
          <a:noFill/>
        </p:spPr>
        <p:txBody>
          <a:bodyPr wrap="square" lIns="109838" tIns="54919" rIns="109838" bIns="54919" rtlCol="0">
            <a:spAutoFit/>
          </a:bodyPr>
          <a:lstStyle/>
          <a:p>
            <a:pPr algn="just"/>
            <a:endParaRPr lang="en-US" sz="1000" dirty="0">
              <a:effectLst>
                <a:outerShdw blurRad="38100" dist="38100" dir="2700000" algn="tl">
                  <a:schemeClr val="bg1">
                    <a:alpha val="43000"/>
                  </a:schemeClr>
                </a:outerShdw>
              </a:effectLst>
              <a:latin typeface="Candara" pitchFamily="34" charset="0"/>
            </a:endParaRPr>
          </a:p>
        </p:txBody>
      </p:sp>
      <p:pic>
        <p:nvPicPr>
          <p:cNvPr id="19" name="Picture 18" descr="http://www.ml.duke.edu/faculty/read/asf.JPG"/>
          <p:cNvPicPr/>
          <p:nvPr/>
        </p:nvPicPr>
        <p:blipFill>
          <a:blip r:embed="rId4" cstate="print">
            <a:duotone>
              <a:schemeClr val="accent1">
                <a:shade val="45000"/>
                <a:satMod val="135000"/>
              </a:schemeClr>
              <a:prstClr val="white"/>
            </a:duotone>
          </a:blip>
          <a:srcRect t="-3855" b="19277"/>
          <a:stretch>
            <a:fillRect/>
          </a:stretch>
        </p:blipFill>
        <p:spPr bwMode="auto">
          <a:xfrm>
            <a:off x="13421371" y="8306832"/>
            <a:ext cx="2131534" cy="1840719"/>
          </a:xfrm>
          <a:prstGeom prst="rect">
            <a:avLst/>
          </a:prstGeom>
          <a:ln>
            <a:noFill/>
          </a:ln>
          <a:effectLst>
            <a:softEdge rad="112500"/>
          </a:effectLst>
        </p:spPr>
      </p:pic>
      <p:sp>
        <p:nvSpPr>
          <p:cNvPr id="20" name="TextBox 19"/>
          <p:cNvSpPr txBox="1"/>
          <p:nvPr/>
        </p:nvSpPr>
        <p:spPr>
          <a:xfrm>
            <a:off x="7086600" y="8229600"/>
            <a:ext cx="6423922" cy="1834459"/>
          </a:xfrm>
          <a:prstGeom prst="rect">
            <a:avLst/>
          </a:prstGeom>
          <a:noFill/>
        </p:spPr>
        <p:txBody>
          <a:bodyPr wrap="square" lIns="109838" tIns="54919" rIns="109838" bIns="54919" rtlCol="0">
            <a:spAutoFit/>
          </a:bodyPr>
          <a:lstStyle/>
          <a:p>
            <a:pPr algn="just"/>
            <a:r>
              <a:rPr lang="en-US" sz="1400" dirty="0" smtClean="0">
                <a:effectLst>
                  <a:outerShdw blurRad="38100" dist="38100" dir="2700000" algn="tl">
                    <a:schemeClr val="bg1">
                      <a:alpha val="43000"/>
                    </a:schemeClr>
                  </a:outerShdw>
                </a:effectLst>
                <a:latin typeface="Candara" pitchFamily="34" charset="0"/>
              </a:rPr>
              <a:t>My research focuses on the foraging ecology and effects of climate change of marine mammals. I am involved in several projects tagging marine mammals (including humpback, </a:t>
            </a:r>
            <a:r>
              <a:rPr lang="en-US" sz="1400" dirty="0" err="1" smtClean="0">
                <a:effectLst>
                  <a:outerShdw blurRad="38100" dist="38100" dir="2700000" algn="tl">
                    <a:schemeClr val="bg1">
                      <a:alpha val="43000"/>
                    </a:schemeClr>
                  </a:outerShdw>
                </a:effectLst>
                <a:latin typeface="Candara" pitchFamily="34" charset="0"/>
              </a:rPr>
              <a:t>minke</a:t>
            </a:r>
            <a:r>
              <a:rPr lang="en-US" sz="1400" dirty="0" smtClean="0">
                <a:effectLst>
                  <a:outerShdw blurRad="38100" dist="38100" dir="2700000" algn="tl">
                    <a:schemeClr val="bg1">
                      <a:alpha val="43000"/>
                    </a:schemeClr>
                  </a:outerShdw>
                </a:effectLst>
                <a:latin typeface="Candara" pitchFamily="34" charset="0"/>
              </a:rPr>
              <a:t>, pilot, and beaked whales) in a range of environments from Antarctica to the tropics to study how their behaviors relate to environmental variables including their prey.</a:t>
            </a:r>
            <a:r>
              <a:rPr lang="en-US" sz="1400" dirty="0" smtClean="0"/>
              <a:t> </a:t>
            </a:r>
            <a:r>
              <a:rPr lang="en-US" sz="1400" dirty="0" smtClean="0">
                <a:effectLst>
                  <a:outerShdw blurRad="38100" dist="38100" dir="2700000" algn="tl">
                    <a:schemeClr val="bg1">
                      <a:alpha val="43000"/>
                    </a:schemeClr>
                  </a:outerShdw>
                </a:effectLst>
                <a:latin typeface="Candara" pitchFamily="34" charset="0"/>
              </a:rPr>
              <a:t>We use a suite of geospatial analysis tools and emerging technology to visualize and analyze the movement patterns and behaviors of these whales underwater. -- </a:t>
            </a:r>
            <a:r>
              <a:rPr lang="en-US" sz="1400" i="1" dirty="0" smtClean="0">
                <a:effectLst>
                  <a:outerShdw blurRad="38100" dist="38100" dir="2700000" algn="tl">
                    <a:schemeClr val="bg1">
                      <a:alpha val="43000"/>
                    </a:schemeClr>
                  </a:outerShdw>
                </a:effectLst>
                <a:latin typeface="Candara" pitchFamily="34" charset="0"/>
              </a:rPr>
              <a:t>Ari is an Assistant Research Scientist at Duke University and a professional photographer. He resides in Beaufort, NC.</a:t>
            </a:r>
            <a:endParaRPr lang="en-US" sz="1400" dirty="0"/>
          </a:p>
        </p:txBody>
      </p:sp>
      <p:sp>
        <p:nvSpPr>
          <p:cNvPr id="21" name="TextBox 20"/>
          <p:cNvSpPr txBox="1"/>
          <p:nvPr/>
        </p:nvSpPr>
        <p:spPr>
          <a:xfrm>
            <a:off x="13607779" y="8133774"/>
            <a:ext cx="1937021" cy="326354"/>
          </a:xfrm>
          <a:prstGeom prst="rect">
            <a:avLst/>
          </a:prstGeom>
          <a:noFill/>
        </p:spPr>
        <p:txBody>
          <a:bodyPr wrap="square" lIns="109838" tIns="54919" rIns="109838" bIns="54919" rtlCol="0">
            <a:spAutoFit/>
          </a:bodyPr>
          <a:lstStyle/>
          <a:p>
            <a:pPr algn="r"/>
            <a:r>
              <a:rPr lang="en-US" sz="1400" b="1" dirty="0" smtClean="0">
                <a:effectLst>
                  <a:outerShdw blurRad="38100" dist="38100" dir="2700000" algn="tl">
                    <a:schemeClr val="bg1">
                      <a:alpha val="43000"/>
                    </a:schemeClr>
                  </a:outerShdw>
                </a:effectLst>
                <a:latin typeface="Candara" pitchFamily="34" charset="0"/>
              </a:rPr>
              <a:t>Ari S. </a:t>
            </a:r>
            <a:r>
              <a:rPr lang="en-US" sz="1400" b="1" dirty="0" err="1" smtClean="0">
                <a:effectLst>
                  <a:outerShdw blurRad="38100" dist="38100" dir="2700000" algn="tl">
                    <a:schemeClr val="bg1">
                      <a:alpha val="43000"/>
                    </a:schemeClr>
                  </a:outerShdw>
                </a:effectLst>
                <a:latin typeface="Candara" pitchFamily="34" charset="0"/>
              </a:rPr>
              <a:t>Friedlaender</a:t>
            </a:r>
            <a:endParaRPr lang="en-US" sz="1400" dirty="0" smtClean="0">
              <a:effectLst>
                <a:outerShdw blurRad="38100" dist="38100" dir="2700000" algn="tl">
                  <a:schemeClr val="bg1">
                    <a:alpha val="43000"/>
                  </a:schemeClr>
                </a:outerShdw>
              </a:effectLst>
              <a:latin typeface="Candar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636</Words>
  <Application>Microsoft Office PowerPoint</Application>
  <PresentationFormat>Custom</PresentationFormat>
  <Paragraphs>13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Antoinette</dc:creator>
  <cp:lastModifiedBy>Deborah Cloutier</cp:lastModifiedBy>
  <cp:revision>13</cp:revision>
  <dcterms:created xsi:type="dcterms:W3CDTF">2011-06-19T18:22:20Z</dcterms:created>
  <dcterms:modified xsi:type="dcterms:W3CDTF">2011-06-20T16:44:15Z</dcterms:modified>
</cp:coreProperties>
</file>